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0A561-BE7C-4202-BBF3-BFF8108A49DD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D4CCD-4AAD-465A-A827-F1804FF8E4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29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D4CCD-4AAD-465A-A827-F1804FF8E48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39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D4CCD-4AAD-465A-A827-F1804FF8E48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59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D4CCD-4AAD-465A-A827-F1804FF8E48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69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1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8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55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6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8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72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9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57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7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07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F325E-E7A8-4C2D-A5CC-333F2160F8C7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8F3CE-F74E-4AC5-94AC-8CED4351BA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72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9200" y="1062907"/>
            <a:ext cx="9144000" cy="2387600"/>
          </a:xfrm>
        </p:spPr>
        <p:txBody>
          <a:bodyPr/>
          <a:lstStyle/>
          <a:p>
            <a:r>
              <a:rPr lang="ru-RU" dirty="0" smtClean="0">
                <a:latin typeface="GOST type B" panose="020B0500000000000000" pitchFamily="34" charset="0"/>
              </a:rPr>
              <a:t>Умная лампа </a:t>
            </a:r>
            <a:r>
              <a:rPr lang="en-US" dirty="0" smtClean="0">
                <a:latin typeface="GOST type B" panose="020B0500000000000000" pitchFamily="34" charset="0"/>
              </a:rPr>
              <a:t>V2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00" y="415647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GOST type B" panose="020B0500000000000000" pitchFamily="34" charset="0"/>
                <a:cs typeface="Times New Roman" pitchFamily="18" charset="0"/>
              </a:rPr>
              <a:t>Муниципальное казённое образовательное учреждение</a:t>
            </a:r>
          </a:p>
          <a:p>
            <a:pPr algn="ctr"/>
            <a:r>
              <a:rPr lang="ru-RU" dirty="0" smtClean="0">
                <a:latin typeface="GOST type B" panose="020B0500000000000000" pitchFamily="34" charset="0"/>
                <a:cs typeface="Times New Roman" pitchFamily="18" charset="0"/>
              </a:rPr>
              <a:t>«Средняя общеобразовательная школа п. Алексеевск»</a:t>
            </a:r>
            <a:endParaRPr lang="ru-RU" dirty="0">
              <a:latin typeface="GOST type B" panose="020B0500000000000000" pitchFamily="34" charset="0"/>
              <a:cs typeface="Times New Roman" pitchFamily="18" charset="0"/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9100" y="3931249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sz="5600" b="1" dirty="0" smtClean="0">
                <a:solidFill>
                  <a:schemeClr val="tx1"/>
                </a:solidFill>
                <a:latin typeface="Times New Roman" pitchFamily="18" charset="0"/>
              </a:rPr>
              <a:t> </a:t>
            </a:r>
            <a:endParaRPr lang="ru-RU" sz="5600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sz="2600" dirty="0" smtClean="0">
                <a:solidFill>
                  <a:schemeClr val="tx1"/>
                </a:solidFill>
                <a:latin typeface="GOST type B" panose="020B0500000000000000" pitchFamily="34" charset="0"/>
              </a:rPr>
              <a:t>Выполнил:</a:t>
            </a:r>
            <a:r>
              <a:rPr lang="en-US" sz="2600" dirty="0">
                <a:latin typeface="GOST type B" panose="020B0500000000000000" pitchFamily="34" charset="0"/>
              </a:rPr>
              <a:t> </a:t>
            </a:r>
            <a:r>
              <a:rPr lang="ru-RU" sz="2600" dirty="0" smtClean="0">
                <a:solidFill>
                  <a:schemeClr val="tx1"/>
                </a:solidFill>
                <a:latin typeface="GOST type B" panose="020B0500000000000000" pitchFamily="34" charset="0"/>
              </a:rPr>
              <a:t>Учащийся 10 класса </a:t>
            </a:r>
            <a:endParaRPr lang="en-US" sz="2600" dirty="0" smtClean="0">
              <a:solidFill>
                <a:schemeClr val="tx1"/>
              </a:solidFill>
              <a:latin typeface="GOST type B" panose="020B0500000000000000" pitchFamily="34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sz="2600" dirty="0" smtClean="0">
                <a:solidFill>
                  <a:schemeClr val="tx1"/>
                </a:solidFill>
                <a:latin typeface="GOST type B" panose="020B0500000000000000" pitchFamily="34" charset="0"/>
              </a:rPr>
              <a:t>МКОУ СОШ</a:t>
            </a:r>
            <a:r>
              <a:rPr lang="en-US" sz="2600" dirty="0" smtClean="0">
                <a:solidFill>
                  <a:schemeClr val="tx1"/>
                </a:solidFill>
                <a:latin typeface="GOST type B" panose="020B0500000000000000" pitchFamily="34" charset="0"/>
              </a:rPr>
              <a:t> </a:t>
            </a:r>
            <a:r>
              <a:rPr lang="ru-RU" sz="2600" dirty="0" smtClean="0">
                <a:solidFill>
                  <a:schemeClr val="tx1"/>
                </a:solidFill>
                <a:latin typeface="GOST type B" panose="020B0500000000000000" pitchFamily="34" charset="0"/>
              </a:rPr>
              <a:t>п. </a:t>
            </a:r>
            <a:r>
              <a:rPr lang="ru-RU" sz="2600" dirty="0" smtClean="0">
                <a:latin typeface="GOST type B" panose="020B0500000000000000" pitchFamily="34" charset="0"/>
              </a:rPr>
              <a:t>Алексеевска</a:t>
            </a:r>
            <a:r>
              <a:rPr lang="en-US" sz="2600" dirty="0" smtClean="0">
                <a:latin typeface="GOST type B" panose="020B0500000000000000" pitchFamily="34" charset="0"/>
              </a:rPr>
              <a:t> 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sz="2600" dirty="0" smtClean="0">
                <a:latin typeface="GOST type B" panose="020B0500000000000000" pitchFamily="34" charset="0"/>
              </a:rPr>
              <a:t>Красиков </a:t>
            </a:r>
            <a:r>
              <a:rPr lang="ru-RU" sz="2600" dirty="0">
                <a:latin typeface="GOST type B" panose="020B0500000000000000" pitchFamily="34" charset="0"/>
              </a:rPr>
              <a:t>Роман.</a:t>
            </a:r>
            <a:endParaRPr lang="ru-RU" sz="2600" dirty="0" smtClean="0">
              <a:solidFill>
                <a:schemeClr val="tx1"/>
              </a:solidFill>
              <a:latin typeface="GOST type B" panose="020B0500000000000000" pitchFamily="34" charset="0"/>
            </a:endParaRPr>
          </a:p>
          <a:p>
            <a:pPr>
              <a:spcBef>
                <a:spcPts val="0"/>
              </a:spcBef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606775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  <a:cs typeface="Times New Roman" pitchFamily="18" charset="0"/>
              </a:rPr>
              <a:t>п. Алексеевск, </a:t>
            </a:r>
            <a:r>
              <a:rPr lang="ru-RU" dirty="0" smtClean="0">
                <a:latin typeface="GOST type B" panose="020B0500000000000000" pitchFamily="34" charset="0"/>
                <a:cs typeface="Times New Roman" pitchFamily="18" charset="0"/>
              </a:rPr>
              <a:t>2022г</a:t>
            </a:r>
            <a:r>
              <a:rPr lang="ru-RU" dirty="0" smtClean="0">
                <a:latin typeface="GOST type B" panose="020B0500000000000000" pitchFamily="34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4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902382" y="5793163"/>
            <a:ext cx="3542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</a:rPr>
              <a:t>Схема расположения компонентов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23788" y="5721121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</a:rPr>
              <a:t>Печатные платы</a:t>
            </a:r>
            <a:endParaRPr lang="ru-RU" dirty="0">
              <a:latin typeface="GOST type B" panose="020B0500000000000000" pitchFamily="34" charset="0"/>
            </a:endParaRPr>
          </a:p>
        </p:txBody>
      </p:sp>
      <p:pic>
        <p:nvPicPr>
          <p:cNvPr id="15" name="Рисунок 14" descr="плат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716" r="7735" b="1609"/>
          <a:stretch>
            <a:fillRect/>
          </a:stretch>
        </p:blipFill>
        <p:spPr bwMode="auto">
          <a:xfrm>
            <a:off x="681328" y="1387073"/>
            <a:ext cx="4914269" cy="4262382"/>
          </a:xfrm>
          <a:custGeom>
            <a:avLst/>
            <a:gdLst>
              <a:gd name="connsiteX0" fmla="*/ 322064 w 4914269"/>
              <a:gd name="connsiteY0" fmla="*/ 0 h 4262382"/>
              <a:gd name="connsiteX1" fmla="*/ 511193 w 4914269"/>
              <a:gd name="connsiteY1" fmla="*/ 5171 h 4262382"/>
              <a:gd name="connsiteX2" fmla="*/ 514041 w 4914269"/>
              <a:gd name="connsiteY2" fmla="*/ 6405 h 4262382"/>
              <a:gd name="connsiteX3" fmla="*/ 593308 w 4914269"/>
              <a:gd name="connsiteY3" fmla="*/ 48809 h 4262382"/>
              <a:gd name="connsiteX4" fmla="*/ 628662 w 4914269"/>
              <a:gd name="connsiteY4" fmla="*/ 14933 h 4262382"/>
              <a:gd name="connsiteX5" fmla="*/ 931147 w 4914269"/>
              <a:gd name="connsiteY5" fmla="*/ 138141 h 4262382"/>
              <a:gd name="connsiteX6" fmla="*/ 933486 w 4914269"/>
              <a:gd name="connsiteY6" fmla="*/ 84681 h 4262382"/>
              <a:gd name="connsiteX7" fmla="*/ 1103972 w 4914269"/>
              <a:gd name="connsiteY7" fmla="*/ 93575 h 4262382"/>
              <a:gd name="connsiteX8" fmla="*/ 1136958 w 4914269"/>
              <a:gd name="connsiteY8" fmla="*/ 131017 h 4262382"/>
              <a:gd name="connsiteX9" fmla="*/ 1273653 w 4914269"/>
              <a:gd name="connsiteY9" fmla="*/ 138147 h 4262382"/>
              <a:gd name="connsiteX10" fmla="*/ 1276781 w 4914269"/>
              <a:gd name="connsiteY10" fmla="*/ 66605 h 4262382"/>
              <a:gd name="connsiteX11" fmla="*/ 1309016 w 4914269"/>
              <a:gd name="connsiteY11" fmla="*/ 104007 h 4262382"/>
              <a:gd name="connsiteX12" fmla="*/ 1445710 w 4914269"/>
              <a:gd name="connsiteY12" fmla="*/ 111138 h 4262382"/>
              <a:gd name="connsiteX13" fmla="*/ 1442694 w 4914269"/>
              <a:gd name="connsiteY13" fmla="*/ 173625 h 4262382"/>
              <a:gd name="connsiteX14" fmla="*/ 1442641 w 4914269"/>
              <a:gd name="connsiteY14" fmla="*/ 173784 h 4262382"/>
              <a:gd name="connsiteX15" fmla="*/ 1476648 w 4914269"/>
              <a:gd name="connsiteY15" fmla="*/ 174794 h 4262382"/>
              <a:gd name="connsiteX16" fmla="*/ 1533301 w 4914269"/>
              <a:gd name="connsiteY16" fmla="*/ 199779 h 4262382"/>
              <a:gd name="connsiteX17" fmla="*/ 1534369 w 4914269"/>
              <a:gd name="connsiteY17" fmla="*/ 241052 h 4262382"/>
              <a:gd name="connsiteX18" fmla="*/ 1542386 w 4914269"/>
              <a:gd name="connsiteY18" fmla="*/ 241469 h 4262382"/>
              <a:gd name="connsiteX19" fmla="*/ 1547851 w 4914269"/>
              <a:gd name="connsiteY19" fmla="*/ 116466 h 4262382"/>
              <a:gd name="connsiteX20" fmla="*/ 1602560 w 4914269"/>
              <a:gd name="connsiteY20" fmla="*/ 134949 h 4262382"/>
              <a:gd name="connsiteX21" fmla="*/ 1636869 w 4914269"/>
              <a:gd name="connsiteY21" fmla="*/ 138612 h 4262382"/>
              <a:gd name="connsiteX22" fmla="*/ 1645038 w 4914269"/>
              <a:gd name="connsiteY22" fmla="*/ 75656 h 4262382"/>
              <a:gd name="connsiteX23" fmla="*/ 1684423 w 4914269"/>
              <a:gd name="connsiteY23" fmla="*/ 38336 h 4262382"/>
              <a:gd name="connsiteX24" fmla="*/ 1700505 w 4914269"/>
              <a:gd name="connsiteY24" fmla="*/ 37683 h 4262382"/>
              <a:gd name="connsiteX25" fmla="*/ 1716304 w 4914269"/>
              <a:gd name="connsiteY25" fmla="*/ 38115 h 4262382"/>
              <a:gd name="connsiteX26" fmla="*/ 1744704 w 4914269"/>
              <a:gd name="connsiteY26" fmla="*/ 45245 h 4262382"/>
              <a:gd name="connsiteX27" fmla="*/ 1884777 w 4914269"/>
              <a:gd name="connsiteY27" fmla="*/ 132219 h 4262382"/>
              <a:gd name="connsiteX28" fmla="*/ 1881697 w 4914269"/>
              <a:gd name="connsiteY28" fmla="*/ 118978 h 4262382"/>
              <a:gd name="connsiteX29" fmla="*/ 1900216 w 4914269"/>
              <a:gd name="connsiteY29" fmla="*/ 111346 h 4262382"/>
              <a:gd name="connsiteX30" fmla="*/ 1899933 w 4914269"/>
              <a:gd name="connsiteY30" fmla="*/ 55550 h 4262382"/>
              <a:gd name="connsiteX31" fmla="*/ 2096716 w 4914269"/>
              <a:gd name="connsiteY31" fmla="*/ 101204 h 4262382"/>
              <a:gd name="connsiteX32" fmla="*/ 2098072 w 4914269"/>
              <a:gd name="connsiteY32" fmla="*/ 146696 h 4262382"/>
              <a:gd name="connsiteX33" fmla="*/ 2142983 w 4914269"/>
              <a:gd name="connsiteY33" fmla="*/ 175769 h 4262382"/>
              <a:gd name="connsiteX34" fmla="*/ 2183206 w 4914269"/>
              <a:gd name="connsiteY34" fmla="*/ 235405 h 4262382"/>
              <a:gd name="connsiteX35" fmla="*/ 2186068 w 4914269"/>
              <a:gd name="connsiteY35" fmla="*/ 169964 h 4262382"/>
              <a:gd name="connsiteX36" fmla="*/ 2337195 w 4914269"/>
              <a:gd name="connsiteY36" fmla="*/ 177848 h 4262382"/>
              <a:gd name="connsiteX37" fmla="*/ 2337337 w 4914269"/>
              <a:gd name="connsiteY37" fmla="*/ 179585 h 4262382"/>
              <a:gd name="connsiteX38" fmla="*/ 2360145 w 4914269"/>
              <a:gd name="connsiteY38" fmla="*/ 184273 h 4262382"/>
              <a:gd name="connsiteX39" fmla="*/ 2384060 w 4914269"/>
              <a:gd name="connsiteY39" fmla="*/ 202529 h 4262382"/>
              <a:gd name="connsiteX40" fmla="*/ 2384625 w 4914269"/>
              <a:gd name="connsiteY40" fmla="*/ 224376 h 4262382"/>
              <a:gd name="connsiteX41" fmla="*/ 2387348 w 4914269"/>
              <a:gd name="connsiteY41" fmla="*/ 224518 h 4262382"/>
              <a:gd name="connsiteX42" fmla="*/ 2406235 w 4914269"/>
              <a:gd name="connsiteY42" fmla="*/ 66871 h 4262382"/>
              <a:gd name="connsiteX43" fmla="*/ 2410470 w 4914269"/>
              <a:gd name="connsiteY43" fmla="*/ 57092 h 4262382"/>
              <a:gd name="connsiteX44" fmla="*/ 2558314 w 4914269"/>
              <a:gd name="connsiteY44" fmla="*/ 61134 h 4262382"/>
              <a:gd name="connsiteX45" fmla="*/ 2575631 w 4914269"/>
              <a:gd name="connsiteY45" fmla="*/ 73173 h 4262382"/>
              <a:gd name="connsiteX46" fmla="*/ 2644658 w 4914269"/>
              <a:gd name="connsiteY46" fmla="*/ 132953 h 4262382"/>
              <a:gd name="connsiteX47" fmla="*/ 2676778 w 4914269"/>
              <a:gd name="connsiteY47" fmla="*/ 82448 h 4262382"/>
              <a:gd name="connsiteX48" fmla="*/ 2941150 w 4914269"/>
              <a:gd name="connsiteY48" fmla="*/ 254245 h 4262382"/>
              <a:gd name="connsiteX49" fmla="*/ 2944555 w 4914269"/>
              <a:gd name="connsiteY49" fmla="*/ 176396 h 4262382"/>
              <a:gd name="connsiteX50" fmla="*/ 3095072 w 4914269"/>
              <a:gd name="connsiteY50" fmla="*/ 185225 h 4262382"/>
              <a:gd name="connsiteX51" fmla="*/ 3123310 w 4914269"/>
              <a:gd name="connsiteY51" fmla="*/ 238873 h 4262382"/>
              <a:gd name="connsiteX52" fmla="*/ 3243996 w 4914269"/>
              <a:gd name="connsiteY52" fmla="*/ 245661 h 4262382"/>
              <a:gd name="connsiteX53" fmla="*/ 3248528 w 4914269"/>
              <a:gd name="connsiteY53" fmla="*/ 142021 h 4262382"/>
              <a:gd name="connsiteX54" fmla="*/ 3276764 w 4914269"/>
              <a:gd name="connsiteY54" fmla="*/ 195675 h 4262382"/>
              <a:gd name="connsiteX55" fmla="*/ 3397429 w 4914269"/>
              <a:gd name="connsiteY55" fmla="*/ 202948 h 4262382"/>
              <a:gd name="connsiteX56" fmla="*/ 3390154 w 4914269"/>
              <a:gd name="connsiteY56" fmla="*/ 384468 h 4262382"/>
              <a:gd name="connsiteX57" fmla="*/ 3436793 w 4914269"/>
              <a:gd name="connsiteY57" fmla="*/ 387153 h 4262382"/>
              <a:gd name="connsiteX58" fmla="*/ 3437548 w 4914269"/>
              <a:gd name="connsiteY58" fmla="*/ 384522 h 4262382"/>
              <a:gd name="connsiteX59" fmla="*/ 3440980 w 4914269"/>
              <a:gd name="connsiteY59" fmla="*/ 381571 h 4262382"/>
              <a:gd name="connsiteX60" fmla="*/ 3442171 w 4914269"/>
              <a:gd name="connsiteY60" fmla="*/ 373468 h 4262382"/>
              <a:gd name="connsiteX61" fmla="*/ 3442803 w 4914269"/>
              <a:gd name="connsiteY61" fmla="*/ 278199 h 4262382"/>
              <a:gd name="connsiteX62" fmla="*/ 3493063 w 4914269"/>
              <a:gd name="connsiteY62" fmla="*/ 279691 h 4262382"/>
              <a:gd name="connsiteX63" fmla="*/ 3490036 w 4914269"/>
              <a:gd name="connsiteY63" fmla="*/ 251226 h 4262382"/>
              <a:gd name="connsiteX64" fmla="*/ 3487610 w 4914269"/>
              <a:gd name="connsiteY64" fmla="*/ 208140 h 4262382"/>
              <a:gd name="connsiteX65" fmla="*/ 3607155 w 4914269"/>
              <a:gd name="connsiteY65" fmla="*/ 241198 h 4262382"/>
              <a:gd name="connsiteX66" fmla="*/ 3594923 w 4914269"/>
              <a:gd name="connsiteY66" fmla="*/ 357417 h 4262382"/>
              <a:gd name="connsiteX67" fmla="*/ 3591123 w 4914269"/>
              <a:gd name="connsiteY67" fmla="*/ 379955 h 4262382"/>
              <a:gd name="connsiteX68" fmla="*/ 3604564 w 4914269"/>
              <a:gd name="connsiteY68" fmla="*/ 376102 h 4262382"/>
              <a:gd name="connsiteX69" fmla="*/ 3693530 w 4914269"/>
              <a:gd name="connsiteY69" fmla="*/ 342521 h 4262382"/>
              <a:gd name="connsiteX70" fmla="*/ 3704355 w 4914269"/>
              <a:gd name="connsiteY70" fmla="*/ 340044 h 4262382"/>
              <a:gd name="connsiteX71" fmla="*/ 3705214 w 4914269"/>
              <a:gd name="connsiteY71" fmla="*/ 311318 h 4262382"/>
              <a:gd name="connsiteX72" fmla="*/ 3714500 w 4914269"/>
              <a:gd name="connsiteY72" fmla="*/ 337726 h 4262382"/>
              <a:gd name="connsiteX73" fmla="*/ 3755534 w 4914269"/>
              <a:gd name="connsiteY73" fmla="*/ 328341 h 4262382"/>
              <a:gd name="connsiteX74" fmla="*/ 3820843 w 4914269"/>
              <a:gd name="connsiteY74" fmla="*/ 317702 h 4262382"/>
              <a:gd name="connsiteX75" fmla="*/ 4002297 w 4914269"/>
              <a:gd name="connsiteY75" fmla="*/ 339207 h 4262382"/>
              <a:gd name="connsiteX76" fmla="*/ 4106989 w 4914269"/>
              <a:gd name="connsiteY76" fmla="*/ 509092 h 4262382"/>
              <a:gd name="connsiteX77" fmla="*/ 4139879 w 4914269"/>
              <a:gd name="connsiteY77" fmla="*/ 548263 h 4262382"/>
              <a:gd name="connsiteX78" fmla="*/ 4142408 w 4914269"/>
              <a:gd name="connsiteY78" fmla="*/ 550274 h 4262382"/>
              <a:gd name="connsiteX79" fmla="*/ 4142346 w 4914269"/>
              <a:gd name="connsiteY79" fmla="*/ 546804 h 4262382"/>
              <a:gd name="connsiteX80" fmla="*/ 4221094 w 4914269"/>
              <a:gd name="connsiteY80" fmla="*/ 516462 h 4262382"/>
              <a:gd name="connsiteX81" fmla="*/ 4238686 w 4914269"/>
              <a:gd name="connsiteY81" fmla="*/ 572491 h 4262382"/>
              <a:gd name="connsiteX82" fmla="*/ 4242946 w 4914269"/>
              <a:gd name="connsiteY82" fmla="*/ 617117 h 4262382"/>
              <a:gd name="connsiteX83" fmla="*/ 4247451 w 4914269"/>
              <a:gd name="connsiteY83" fmla="*/ 619539 h 4262382"/>
              <a:gd name="connsiteX84" fmla="*/ 4273022 w 4914269"/>
              <a:gd name="connsiteY84" fmla="*/ 630093 h 4262382"/>
              <a:gd name="connsiteX85" fmla="*/ 4269047 w 4914269"/>
              <a:gd name="connsiteY85" fmla="*/ 658745 h 4262382"/>
              <a:gd name="connsiteX86" fmla="*/ 4272693 w 4914269"/>
              <a:gd name="connsiteY86" fmla="*/ 661189 h 4262382"/>
              <a:gd name="connsiteX87" fmla="*/ 4272705 w 4914269"/>
              <a:gd name="connsiteY87" fmla="*/ 660410 h 4262382"/>
              <a:gd name="connsiteX88" fmla="*/ 4272709 w 4914269"/>
              <a:gd name="connsiteY88" fmla="*/ 661199 h 4262382"/>
              <a:gd name="connsiteX89" fmla="*/ 4277226 w 4914269"/>
              <a:gd name="connsiteY89" fmla="*/ 664224 h 4262382"/>
              <a:gd name="connsiteX90" fmla="*/ 4397877 w 4914269"/>
              <a:gd name="connsiteY90" fmla="*/ 589519 h 4262382"/>
              <a:gd name="connsiteX91" fmla="*/ 4517787 w 4914269"/>
              <a:gd name="connsiteY91" fmla="*/ 645919 h 4262382"/>
              <a:gd name="connsiteX92" fmla="*/ 4595207 w 4914269"/>
              <a:gd name="connsiteY92" fmla="*/ 703829 h 4262382"/>
              <a:gd name="connsiteX93" fmla="*/ 4668126 w 4914269"/>
              <a:gd name="connsiteY93" fmla="*/ 807676 h 4262382"/>
              <a:gd name="connsiteX94" fmla="*/ 4655884 w 4914269"/>
              <a:gd name="connsiteY94" fmla="*/ 903977 h 4262382"/>
              <a:gd name="connsiteX95" fmla="*/ 4637090 w 4914269"/>
              <a:gd name="connsiteY95" fmla="*/ 990811 h 4262382"/>
              <a:gd name="connsiteX96" fmla="*/ 4644031 w 4914269"/>
              <a:gd name="connsiteY96" fmla="*/ 984636 h 4262382"/>
              <a:gd name="connsiteX97" fmla="*/ 4684090 w 4914269"/>
              <a:gd name="connsiteY97" fmla="*/ 965518 h 4262382"/>
              <a:gd name="connsiteX98" fmla="*/ 4730826 w 4914269"/>
              <a:gd name="connsiteY98" fmla="*/ 860895 h 4262382"/>
              <a:gd name="connsiteX99" fmla="*/ 4736396 w 4914269"/>
              <a:gd name="connsiteY99" fmla="*/ 707129 h 4262382"/>
              <a:gd name="connsiteX100" fmla="*/ 4783897 w 4914269"/>
              <a:gd name="connsiteY100" fmla="*/ 701594 h 4262382"/>
              <a:gd name="connsiteX101" fmla="*/ 4805280 w 4914269"/>
              <a:gd name="connsiteY101" fmla="*/ 518728 h 4262382"/>
              <a:gd name="connsiteX102" fmla="*/ 4827871 w 4914269"/>
              <a:gd name="connsiteY102" fmla="*/ 934390 h 4262382"/>
              <a:gd name="connsiteX103" fmla="*/ 4823427 w 4914269"/>
              <a:gd name="connsiteY103" fmla="*/ 1344394 h 4262382"/>
              <a:gd name="connsiteX104" fmla="*/ 4863441 w 4914269"/>
              <a:gd name="connsiteY104" fmla="*/ 1407404 h 4262382"/>
              <a:gd name="connsiteX105" fmla="*/ 4853334 w 4914269"/>
              <a:gd name="connsiteY105" fmla="*/ 1456317 h 4262382"/>
              <a:gd name="connsiteX106" fmla="*/ 4913981 w 4914269"/>
              <a:gd name="connsiteY106" fmla="*/ 1491190 h 4262382"/>
              <a:gd name="connsiteX107" fmla="*/ 4790549 w 4914269"/>
              <a:gd name="connsiteY107" fmla="*/ 1923074 h 4262382"/>
              <a:gd name="connsiteX108" fmla="*/ 4697043 w 4914269"/>
              <a:gd name="connsiteY108" fmla="*/ 2067352 h 4262382"/>
              <a:gd name="connsiteX109" fmla="*/ 4728776 w 4914269"/>
              <a:gd name="connsiteY109" fmla="*/ 2077991 h 4262382"/>
              <a:gd name="connsiteX110" fmla="*/ 4692738 w 4914269"/>
              <a:gd name="connsiteY110" fmla="*/ 2118629 h 4262382"/>
              <a:gd name="connsiteX111" fmla="*/ 4661008 w 4914269"/>
              <a:gd name="connsiteY111" fmla="*/ 2107987 h 4262382"/>
              <a:gd name="connsiteX112" fmla="*/ 4630997 w 4914269"/>
              <a:gd name="connsiteY112" fmla="*/ 2132872 h 4262382"/>
              <a:gd name="connsiteX113" fmla="*/ 4599451 w 4914269"/>
              <a:gd name="connsiteY113" fmla="*/ 2122077 h 4262382"/>
              <a:gd name="connsiteX114" fmla="*/ 4572019 w 4914269"/>
              <a:gd name="connsiteY114" fmla="*/ 2217622 h 4262382"/>
              <a:gd name="connsiteX115" fmla="*/ 4556567 w 4914269"/>
              <a:gd name="connsiteY115" fmla="*/ 2212159 h 4262382"/>
              <a:gd name="connsiteX116" fmla="*/ 4556386 w 4914269"/>
              <a:gd name="connsiteY116" fmla="*/ 2212097 h 4262382"/>
              <a:gd name="connsiteX117" fmla="*/ 4551811 w 4914269"/>
              <a:gd name="connsiteY117" fmla="*/ 2298819 h 4262382"/>
              <a:gd name="connsiteX118" fmla="*/ 4583823 w 4914269"/>
              <a:gd name="connsiteY118" fmla="*/ 2578168 h 4262382"/>
              <a:gd name="connsiteX119" fmla="*/ 4698565 w 4914269"/>
              <a:gd name="connsiteY119" fmla="*/ 3406517 h 4262382"/>
              <a:gd name="connsiteX120" fmla="*/ 4698074 w 4914269"/>
              <a:gd name="connsiteY120" fmla="*/ 3468209 h 4262382"/>
              <a:gd name="connsiteX121" fmla="*/ 4662178 w 4914269"/>
              <a:gd name="connsiteY121" fmla="*/ 3467227 h 4262382"/>
              <a:gd name="connsiteX122" fmla="*/ 4673367 w 4914269"/>
              <a:gd name="connsiteY122" fmla="*/ 3696737 h 4262382"/>
              <a:gd name="connsiteX123" fmla="*/ 4658267 w 4914269"/>
              <a:gd name="connsiteY123" fmla="*/ 3695174 h 4262382"/>
              <a:gd name="connsiteX124" fmla="*/ 4667069 w 4914269"/>
              <a:gd name="connsiteY124" fmla="*/ 3826687 h 4262382"/>
              <a:gd name="connsiteX125" fmla="*/ 4667766 w 4914269"/>
              <a:gd name="connsiteY125" fmla="*/ 4045850 h 4262382"/>
              <a:gd name="connsiteX126" fmla="*/ 4651160 w 4914269"/>
              <a:gd name="connsiteY126" fmla="*/ 4262382 h 4262382"/>
              <a:gd name="connsiteX127" fmla="*/ 4476611 w 4914269"/>
              <a:gd name="connsiteY127" fmla="*/ 4261953 h 4262382"/>
              <a:gd name="connsiteX128" fmla="*/ 4473892 w 4914269"/>
              <a:gd name="connsiteY128" fmla="*/ 4260875 h 4262382"/>
              <a:gd name="connsiteX129" fmla="*/ 4397582 w 4914269"/>
              <a:gd name="connsiteY129" fmla="*/ 4223397 h 4262382"/>
              <a:gd name="connsiteX130" fmla="*/ 4367685 w 4914269"/>
              <a:gd name="connsiteY130" fmla="*/ 4255614 h 4262382"/>
              <a:gd name="connsiteX131" fmla="*/ 4079503 w 4914269"/>
              <a:gd name="connsiteY131" fmla="*/ 4148386 h 4262382"/>
              <a:gd name="connsiteX132" fmla="*/ 4081543 w 4914269"/>
              <a:gd name="connsiteY132" fmla="*/ 4197995 h 4262382"/>
              <a:gd name="connsiteX133" fmla="*/ 3923867 w 4914269"/>
              <a:gd name="connsiteY133" fmla="*/ 4193685 h 4262382"/>
              <a:gd name="connsiteX134" fmla="*/ 3890556 w 4914269"/>
              <a:gd name="connsiteY134" fmla="*/ 4159739 h 4262382"/>
              <a:gd name="connsiteX135" fmla="*/ 3764136 w 4914269"/>
              <a:gd name="connsiteY135" fmla="*/ 4156283 h 4262382"/>
              <a:gd name="connsiteX136" fmla="*/ 3766866 w 4914269"/>
              <a:gd name="connsiteY136" fmla="*/ 4222672 h 4262382"/>
              <a:gd name="connsiteX137" fmla="*/ 3734249 w 4914269"/>
              <a:gd name="connsiteY137" fmla="*/ 4188746 h 4262382"/>
              <a:gd name="connsiteX138" fmla="*/ 3607827 w 4914269"/>
              <a:gd name="connsiteY138" fmla="*/ 4185289 h 4262382"/>
              <a:gd name="connsiteX139" fmla="*/ 3603057 w 4914269"/>
              <a:gd name="connsiteY139" fmla="*/ 4069292 h 4262382"/>
              <a:gd name="connsiteX140" fmla="*/ 3508590 w 4914269"/>
              <a:gd name="connsiteY140" fmla="*/ 4066710 h 4262382"/>
              <a:gd name="connsiteX141" fmla="*/ 3513361 w 4914269"/>
              <a:gd name="connsiteY141" fmla="*/ 4182708 h 4262382"/>
              <a:gd name="connsiteX142" fmla="*/ 3461537 w 4914269"/>
              <a:gd name="connsiteY142" fmla="*/ 4166838 h 4262382"/>
              <a:gd name="connsiteX143" fmla="*/ 3429659 w 4914269"/>
              <a:gd name="connsiteY143" fmla="*/ 4164234 h 4262382"/>
              <a:gd name="connsiteX144" fmla="*/ 3427075 w 4914269"/>
              <a:gd name="connsiteY144" fmla="*/ 4222779 h 4262382"/>
              <a:gd name="connsiteX145" fmla="*/ 3393740 w 4914269"/>
              <a:gd name="connsiteY145" fmla="*/ 4258281 h 4262382"/>
              <a:gd name="connsiteX146" fmla="*/ 3378980 w 4914269"/>
              <a:gd name="connsiteY146" fmla="*/ 4259257 h 4262382"/>
              <a:gd name="connsiteX147" fmla="*/ 3364401 w 4914269"/>
              <a:gd name="connsiteY147" fmla="*/ 4259220 h 4262382"/>
              <a:gd name="connsiteX148" fmla="*/ 3337692 w 4914269"/>
              <a:gd name="connsiteY148" fmla="*/ 4253268 h 4262382"/>
              <a:gd name="connsiteX149" fmla="*/ 3201897 w 4914269"/>
              <a:gd name="connsiteY149" fmla="*/ 4175879 h 4262382"/>
              <a:gd name="connsiteX150" fmla="*/ 3205770 w 4914269"/>
              <a:gd name="connsiteY150" fmla="*/ 4188082 h 4262382"/>
              <a:gd name="connsiteX151" fmla="*/ 3189317 w 4914269"/>
              <a:gd name="connsiteY151" fmla="*/ 4195584 h 4262382"/>
              <a:gd name="connsiteX152" fmla="*/ 3193955 w 4914269"/>
              <a:gd name="connsiteY152" fmla="*/ 4247297 h 4262382"/>
              <a:gd name="connsiteX153" fmla="*/ 3009183 w 4914269"/>
              <a:gd name="connsiteY153" fmla="*/ 4209519 h 4262382"/>
              <a:gd name="connsiteX154" fmla="*/ 3004364 w 4914269"/>
              <a:gd name="connsiteY154" fmla="*/ 4167381 h 4262382"/>
              <a:gd name="connsiteX155" fmla="*/ 2960733 w 4914269"/>
              <a:gd name="connsiteY155" fmla="*/ 4141468 h 4262382"/>
              <a:gd name="connsiteX156" fmla="*/ 2919020 w 4914269"/>
              <a:gd name="connsiteY156" fmla="*/ 4087118 h 4262382"/>
              <a:gd name="connsiteX157" fmla="*/ 2921518 w 4914269"/>
              <a:gd name="connsiteY157" fmla="*/ 4147843 h 4262382"/>
              <a:gd name="connsiteX158" fmla="*/ 2781746 w 4914269"/>
              <a:gd name="connsiteY158" fmla="*/ 4144022 h 4262382"/>
              <a:gd name="connsiteX159" fmla="*/ 2751750 w 4914269"/>
              <a:gd name="connsiteY159" fmla="*/ 4102462 h 4262382"/>
              <a:gd name="connsiteX160" fmla="*/ 2731906 w 4914269"/>
              <a:gd name="connsiteY160" fmla="*/ 4101919 h 4262382"/>
              <a:gd name="connsiteX161" fmla="*/ 2726879 w 4914269"/>
              <a:gd name="connsiteY161" fmla="*/ 4248484 h 4262382"/>
              <a:gd name="connsiteX162" fmla="*/ 2723747 w 4914269"/>
              <a:gd name="connsiteY162" fmla="*/ 4257647 h 4262382"/>
              <a:gd name="connsiteX163" fmla="*/ 2587299 w 4914269"/>
              <a:gd name="connsiteY163" fmla="*/ 4257312 h 4262382"/>
              <a:gd name="connsiteX164" fmla="*/ 2570409 w 4914269"/>
              <a:gd name="connsiteY164" fmla="*/ 4246552 h 4262382"/>
              <a:gd name="connsiteX165" fmla="*/ 2502165 w 4914269"/>
              <a:gd name="connsiteY165" fmla="*/ 4192731 h 4262382"/>
              <a:gd name="connsiteX166" fmla="*/ 2476552 w 4914269"/>
              <a:gd name="connsiteY166" fmla="*/ 4240288 h 4262382"/>
              <a:gd name="connsiteX167" fmla="*/ 2219652 w 4914269"/>
              <a:gd name="connsiteY167" fmla="*/ 4087142 h 4262382"/>
              <a:gd name="connsiteX168" fmla="*/ 2222622 w 4914269"/>
              <a:gd name="connsiteY168" fmla="*/ 4159382 h 4262382"/>
              <a:gd name="connsiteX169" fmla="*/ 2083338 w 4914269"/>
              <a:gd name="connsiteY169" fmla="*/ 4154671 h 4262382"/>
              <a:gd name="connsiteX170" fmla="*/ 2053131 w 4914269"/>
              <a:gd name="connsiteY170" fmla="*/ 4105593 h 4262382"/>
              <a:gd name="connsiteX171" fmla="*/ 1941475 w 4914269"/>
              <a:gd name="connsiteY171" fmla="*/ 4102086 h 4262382"/>
              <a:gd name="connsiteX172" fmla="*/ 1945430 w 4914269"/>
              <a:gd name="connsiteY172" fmla="*/ 4198259 h 4262382"/>
              <a:gd name="connsiteX173" fmla="*/ 1915224 w 4914269"/>
              <a:gd name="connsiteY173" fmla="*/ 4149176 h 4262382"/>
              <a:gd name="connsiteX174" fmla="*/ 1803547 w 4914269"/>
              <a:gd name="connsiteY174" fmla="*/ 4145220 h 4262382"/>
              <a:gd name="connsiteX175" fmla="*/ 1796010 w 4914269"/>
              <a:gd name="connsiteY175" fmla="*/ 3976792 h 4262382"/>
              <a:gd name="connsiteX176" fmla="*/ 1712562 w 4914269"/>
              <a:gd name="connsiteY176" fmla="*/ 3974061 h 4262382"/>
              <a:gd name="connsiteX177" fmla="*/ 1720107 w 4914269"/>
              <a:gd name="connsiteY177" fmla="*/ 4142488 h 4262382"/>
              <a:gd name="connsiteX178" fmla="*/ 1607439 w 4914269"/>
              <a:gd name="connsiteY178" fmla="*/ 4114603 h 4262382"/>
              <a:gd name="connsiteX179" fmla="*/ 1570313 w 4914269"/>
              <a:gd name="connsiteY179" fmla="*/ 3897109 h 4262382"/>
              <a:gd name="connsiteX180" fmla="*/ 1573284 w 4914269"/>
              <a:gd name="connsiteY180" fmla="*/ 3969348 h 4262382"/>
              <a:gd name="connsiteX181" fmla="*/ 1507565 w 4914269"/>
              <a:gd name="connsiteY181" fmla="*/ 3727172 h 4262382"/>
              <a:gd name="connsiteX182" fmla="*/ 1478170 w 4914269"/>
              <a:gd name="connsiteY182" fmla="*/ 3634838 h 4262382"/>
              <a:gd name="connsiteX183" fmla="*/ 1474661 w 4914269"/>
              <a:gd name="connsiteY183" fmla="*/ 3611792 h 4262382"/>
              <a:gd name="connsiteX184" fmla="*/ 1397422 w 4914269"/>
              <a:gd name="connsiteY184" fmla="*/ 3600751 h 4262382"/>
              <a:gd name="connsiteX185" fmla="*/ 1357561 w 4914269"/>
              <a:gd name="connsiteY185" fmla="*/ 3534209 h 4262382"/>
              <a:gd name="connsiteX186" fmla="*/ 1210494 w 4914269"/>
              <a:gd name="connsiteY186" fmla="*/ 3530189 h 4262382"/>
              <a:gd name="connsiteX187" fmla="*/ 1215903 w 4914269"/>
              <a:gd name="connsiteY187" fmla="*/ 3661728 h 4262382"/>
              <a:gd name="connsiteX188" fmla="*/ 1176850 w 4914269"/>
              <a:gd name="connsiteY188" fmla="*/ 3595206 h 4262382"/>
              <a:gd name="connsiteX189" fmla="*/ 1029782 w 4914269"/>
              <a:gd name="connsiteY189" fmla="*/ 3591185 h 4262382"/>
              <a:gd name="connsiteX190" fmla="*/ 1030581 w 4914269"/>
              <a:gd name="connsiteY190" fmla="*/ 3387609 h 4262382"/>
              <a:gd name="connsiteX191" fmla="*/ 1022822 w 4914269"/>
              <a:gd name="connsiteY191" fmla="*/ 3367737 h 4262382"/>
              <a:gd name="connsiteX192" fmla="*/ 908915 w 4914269"/>
              <a:gd name="connsiteY192" fmla="*/ 3364623 h 4262382"/>
              <a:gd name="connsiteX193" fmla="*/ 897334 w 4914269"/>
              <a:gd name="connsiteY193" fmla="*/ 3412274 h 4262382"/>
              <a:gd name="connsiteX194" fmla="*/ 919891 w 4914269"/>
              <a:gd name="connsiteY194" fmla="*/ 3588182 h 4262382"/>
              <a:gd name="connsiteX195" fmla="*/ 771485 w 4914269"/>
              <a:gd name="connsiteY195" fmla="*/ 3551398 h 4262382"/>
              <a:gd name="connsiteX196" fmla="*/ 777736 w 4914269"/>
              <a:gd name="connsiteY196" fmla="*/ 3367151 h 4262382"/>
              <a:gd name="connsiteX197" fmla="*/ 776941 w 4914269"/>
              <a:gd name="connsiteY197" fmla="*/ 3361015 h 4262382"/>
              <a:gd name="connsiteX198" fmla="*/ 475205 w 4914269"/>
              <a:gd name="connsiteY198" fmla="*/ 3352767 h 4262382"/>
              <a:gd name="connsiteX199" fmla="*/ 444814 w 4914269"/>
              <a:gd name="connsiteY199" fmla="*/ 3313879 h 4262382"/>
              <a:gd name="connsiteX200" fmla="*/ 443152 w 4914269"/>
              <a:gd name="connsiteY200" fmla="*/ 3351890 h 4262382"/>
              <a:gd name="connsiteX201" fmla="*/ 356682 w 4914269"/>
              <a:gd name="connsiteY201" fmla="*/ 3349526 h 4262382"/>
              <a:gd name="connsiteX202" fmla="*/ 353796 w 4914269"/>
              <a:gd name="connsiteY202" fmla="*/ 3345586 h 4262382"/>
              <a:gd name="connsiteX203" fmla="*/ 377864 w 4914269"/>
              <a:gd name="connsiteY203" fmla="*/ 3062675 h 4262382"/>
              <a:gd name="connsiteX204" fmla="*/ 372267 w 4914269"/>
              <a:gd name="connsiteY204" fmla="*/ 2349850 h 4262382"/>
              <a:gd name="connsiteX205" fmla="*/ 374223 w 4914269"/>
              <a:gd name="connsiteY205" fmla="*/ 2312782 h 4262382"/>
              <a:gd name="connsiteX206" fmla="*/ 371503 w 4914269"/>
              <a:gd name="connsiteY206" fmla="*/ 2311661 h 4262382"/>
              <a:gd name="connsiteX207" fmla="*/ 316337 w 4914269"/>
              <a:gd name="connsiteY207" fmla="*/ 2272952 h 4262382"/>
              <a:gd name="connsiteX208" fmla="*/ 238918 w 4914269"/>
              <a:gd name="connsiteY208" fmla="*/ 2215041 h 4262382"/>
              <a:gd name="connsiteX209" fmla="*/ 166000 w 4914269"/>
              <a:gd name="connsiteY209" fmla="*/ 2111194 h 4262382"/>
              <a:gd name="connsiteX210" fmla="*/ 178240 w 4914269"/>
              <a:gd name="connsiteY210" fmla="*/ 2014893 h 4262382"/>
              <a:gd name="connsiteX211" fmla="*/ 178460 w 4914269"/>
              <a:gd name="connsiteY211" fmla="*/ 2013882 h 4262382"/>
              <a:gd name="connsiteX212" fmla="*/ 148335 w 4914269"/>
              <a:gd name="connsiteY212" fmla="*/ 2011231 h 4262382"/>
              <a:gd name="connsiteX213" fmla="*/ 132840 w 4914269"/>
              <a:gd name="connsiteY213" fmla="*/ 1863843 h 4262382"/>
              <a:gd name="connsiteX214" fmla="*/ 128930 w 4914269"/>
              <a:gd name="connsiteY214" fmla="*/ 1912118 h 4262382"/>
              <a:gd name="connsiteX215" fmla="*/ 87465 w 4914269"/>
              <a:gd name="connsiteY215" fmla="*/ 1746671 h 4262382"/>
              <a:gd name="connsiteX216" fmla="*/ 74130 w 4914269"/>
              <a:gd name="connsiteY216" fmla="*/ 1226330 h 4262382"/>
              <a:gd name="connsiteX217" fmla="*/ 12243 w 4914269"/>
              <a:gd name="connsiteY217" fmla="*/ 620469 h 4262382"/>
              <a:gd name="connsiteX218" fmla="*/ 176984 w 4914269"/>
              <a:gd name="connsiteY218" fmla="*/ 633812 h 4262382"/>
              <a:gd name="connsiteX219" fmla="*/ 210848 w 4914269"/>
              <a:gd name="connsiteY219" fmla="*/ 615130 h 4262382"/>
              <a:gd name="connsiteX220" fmla="*/ 236203 w 4914269"/>
              <a:gd name="connsiteY220" fmla="*/ 605753 h 4262382"/>
              <a:gd name="connsiteX221" fmla="*/ 236288 w 4914269"/>
              <a:gd name="connsiteY221" fmla="*/ 518550 h 4262382"/>
              <a:gd name="connsiteX222" fmla="*/ 246523 w 4914269"/>
              <a:gd name="connsiteY222" fmla="*/ 370783 h 4262382"/>
              <a:gd name="connsiteX223" fmla="*/ 272576 w 4914269"/>
              <a:gd name="connsiteY223" fmla="*/ 374619 h 4262382"/>
              <a:gd name="connsiteX224" fmla="*/ 284212 w 4914269"/>
              <a:gd name="connsiteY224" fmla="*/ 232655 h 426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4914269" h="4262382">
                <a:moveTo>
                  <a:pt x="322064" y="0"/>
                </a:moveTo>
                <a:lnTo>
                  <a:pt x="511193" y="5171"/>
                </a:lnTo>
                <a:lnTo>
                  <a:pt x="514041" y="6405"/>
                </a:lnTo>
                <a:cubicBezTo>
                  <a:pt x="541246" y="19286"/>
                  <a:pt x="568356" y="34113"/>
                  <a:pt x="593308" y="48809"/>
                </a:cubicBezTo>
                <a:cubicBezTo>
                  <a:pt x="560291" y="29226"/>
                  <a:pt x="662433" y="34555"/>
                  <a:pt x="628662" y="14933"/>
                </a:cubicBezTo>
                <a:cubicBezTo>
                  <a:pt x="730801" y="20261"/>
                  <a:pt x="899731" y="64796"/>
                  <a:pt x="931147" y="138141"/>
                </a:cubicBezTo>
                <a:cubicBezTo>
                  <a:pt x="931928" y="120321"/>
                  <a:pt x="932705" y="102501"/>
                  <a:pt x="933486" y="84681"/>
                </a:cubicBezTo>
                <a:cubicBezTo>
                  <a:pt x="968068" y="68625"/>
                  <a:pt x="1035627" y="90010"/>
                  <a:pt x="1103972" y="93575"/>
                </a:cubicBezTo>
                <a:cubicBezTo>
                  <a:pt x="1103193" y="111395"/>
                  <a:pt x="1102414" y="129215"/>
                  <a:pt x="1136958" y="131017"/>
                </a:cubicBezTo>
                <a:cubicBezTo>
                  <a:pt x="1170762" y="132780"/>
                  <a:pt x="1239108" y="136346"/>
                  <a:pt x="1273653" y="138147"/>
                </a:cubicBezTo>
                <a:cubicBezTo>
                  <a:pt x="1274431" y="120329"/>
                  <a:pt x="1275990" y="84689"/>
                  <a:pt x="1276781" y="66605"/>
                </a:cubicBezTo>
                <a:cubicBezTo>
                  <a:pt x="1276002" y="84425"/>
                  <a:pt x="1275222" y="102244"/>
                  <a:pt x="1309016" y="104007"/>
                </a:cubicBezTo>
                <a:cubicBezTo>
                  <a:pt x="1342820" y="105770"/>
                  <a:pt x="1411160" y="109335"/>
                  <a:pt x="1445710" y="111138"/>
                </a:cubicBezTo>
                <a:cubicBezTo>
                  <a:pt x="1461829" y="129839"/>
                  <a:pt x="1452214" y="151730"/>
                  <a:pt x="1442694" y="173625"/>
                </a:cubicBezTo>
                <a:lnTo>
                  <a:pt x="1442641" y="173784"/>
                </a:lnTo>
                <a:lnTo>
                  <a:pt x="1476648" y="174794"/>
                </a:lnTo>
                <a:cubicBezTo>
                  <a:pt x="1500723" y="176743"/>
                  <a:pt x="1520989" y="182464"/>
                  <a:pt x="1533301" y="199779"/>
                </a:cubicBezTo>
                <a:lnTo>
                  <a:pt x="1534369" y="241052"/>
                </a:lnTo>
                <a:lnTo>
                  <a:pt x="1542386" y="241469"/>
                </a:lnTo>
                <a:cubicBezTo>
                  <a:pt x="1577740" y="207592"/>
                  <a:pt x="1546293" y="152106"/>
                  <a:pt x="1547851" y="116466"/>
                </a:cubicBezTo>
                <a:cubicBezTo>
                  <a:pt x="1564361" y="126258"/>
                  <a:pt x="1581253" y="131605"/>
                  <a:pt x="1602560" y="134949"/>
                </a:cubicBezTo>
                <a:lnTo>
                  <a:pt x="1636869" y="138612"/>
                </a:lnTo>
                <a:lnTo>
                  <a:pt x="1645038" y="75656"/>
                </a:lnTo>
                <a:cubicBezTo>
                  <a:pt x="1653484" y="54191"/>
                  <a:pt x="1667211" y="42578"/>
                  <a:pt x="1684423" y="38336"/>
                </a:cubicBezTo>
                <a:lnTo>
                  <a:pt x="1700505" y="37683"/>
                </a:lnTo>
                <a:lnTo>
                  <a:pt x="1716304" y="38115"/>
                </a:lnTo>
                <a:lnTo>
                  <a:pt x="1744704" y="45245"/>
                </a:lnTo>
                <a:cubicBezTo>
                  <a:pt x="1789459" y="61286"/>
                  <a:pt x="1840949" y="96892"/>
                  <a:pt x="1884777" y="132219"/>
                </a:cubicBezTo>
                <a:cubicBezTo>
                  <a:pt x="1877528" y="126335"/>
                  <a:pt x="1877752" y="122216"/>
                  <a:pt x="1881697" y="118978"/>
                </a:cubicBezTo>
                <a:lnTo>
                  <a:pt x="1900216" y="111346"/>
                </a:lnTo>
                <a:lnTo>
                  <a:pt x="1899933" y="55550"/>
                </a:lnTo>
                <a:cubicBezTo>
                  <a:pt x="1979440" y="59698"/>
                  <a:pt x="2060491" y="28538"/>
                  <a:pt x="2096716" y="101204"/>
                </a:cubicBezTo>
                <a:lnTo>
                  <a:pt x="2098072" y="146696"/>
                </a:lnTo>
                <a:lnTo>
                  <a:pt x="2142983" y="175769"/>
                </a:lnTo>
                <a:cubicBezTo>
                  <a:pt x="2162155" y="193219"/>
                  <a:pt x="2176504" y="213150"/>
                  <a:pt x="2183206" y="235405"/>
                </a:cubicBezTo>
                <a:cubicBezTo>
                  <a:pt x="2184168" y="213429"/>
                  <a:pt x="2185107" y="191941"/>
                  <a:pt x="2186068" y="169964"/>
                </a:cubicBezTo>
                <a:cubicBezTo>
                  <a:pt x="2216986" y="149550"/>
                  <a:pt x="2276608" y="174688"/>
                  <a:pt x="2337195" y="177848"/>
                </a:cubicBezTo>
                <a:lnTo>
                  <a:pt x="2337337" y="179585"/>
                </a:lnTo>
                <a:lnTo>
                  <a:pt x="2360145" y="184273"/>
                </a:lnTo>
                <a:cubicBezTo>
                  <a:pt x="2369759" y="188112"/>
                  <a:pt x="2377903" y="193871"/>
                  <a:pt x="2384060" y="202529"/>
                </a:cubicBezTo>
                <a:lnTo>
                  <a:pt x="2384625" y="224376"/>
                </a:lnTo>
                <a:lnTo>
                  <a:pt x="2387348" y="224518"/>
                </a:lnTo>
                <a:lnTo>
                  <a:pt x="2406235" y="66871"/>
                </a:lnTo>
                <a:lnTo>
                  <a:pt x="2410470" y="57092"/>
                </a:lnTo>
                <a:lnTo>
                  <a:pt x="2558314" y="61134"/>
                </a:lnTo>
                <a:lnTo>
                  <a:pt x="2575631" y="73173"/>
                </a:lnTo>
                <a:cubicBezTo>
                  <a:pt x="2599365" y="91274"/>
                  <a:pt x="2622964" y="112194"/>
                  <a:pt x="2644658" y="132953"/>
                </a:cubicBezTo>
                <a:cubicBezTo>
                  <a:pt x="2615292" y="105086"/>
                  <a:pt x="2706142" y="110317"/>
                  <a:pt x="2676778" y="82448"/>
                </a:cubicBezTo>
                <a:cubicBezTo>
                  <a:pt x="2766959" y="87638"/>
                  <a:pt x="2915198" y="148533"/>
                  <a:pt x="2941150" y="254245"/>
                </a:cubicBezTo>
                <a:lnTo>
                  <a:pt x="2944555" y="176396"/>
                </a:lnTo>
                <a:cubicBezTo>
                  <a:pt x="2975536" y="152166"/>
                  <a:pt x="3034737" y="181586"/>
                  <a:pt x="3095072" y="185225"/>
                </a:cubicBezTo>
                <a:cubicBezTo>
                  <a:pt x="3093944" y="211012"/>
                  <a:pt x="3092796" y="237282"/>
                  <a:pt x="3123310" y="238873"/>
                </a:cubicBezTo>
                <a:cubicBezTo>
                  <a:pt x="3153152" y="240431"/>
                  <a:pt x="3213488" y="244070"/>
                  <a:pt x="3243996" y="245661"/>
                </a:cubicBezTo>
                <a:cubicBezTo>
                  <a:pt x="3245122" y="219871"/>
                  <a:pt x="3247399" y="167812"/>
                  <a:pt x="3248528" y="142021"/>
                </a:cubicBezTo>
                <a:cubicBezTo>
                  <a:pt x="3247399" y="167812"/>
                  <a:pt x="3246251" y="194084"/>
                  <a:pt x="3276764" y="195675"/>
                </a:cubicBezTo>
                <a:cubicBezTo>
                  <a:pt x="3306609" y="197232"/>
                  <a:pt x="3366945" y="200866"/>
                  <a:pt x="3397429" y="202948"/>
                </a:cubicBezTo>
                <a:cubicBezTo>
                  <a:pt x="3425664" y="256598"/>
                  <a:pt x="3361925" y="330814"/>
                  <a:pt x="3390154" y="384468"/>
                </a:cubicBezTo>
                <a:lnTo>
                  <a:pt x="3436793" y="387153"/>
                </a:lnTo>
                <a:lnTo>
                  <a:pt x="3437548" y="384522"/>
                </a:lnTo>
                <a:lnTo>
                  <a:pt x="3440980" y="381571"/>
                </a:lnTo>
                <a:lnTo>
                  <a:pt x="3442171" y="373468"/>
                </a:lnTo>
                <a:cubicBezTo>
                  <a:pt x="3444545" y="343246"/>
                  <a:pt x="3440191" y="310440"/>
                  <a:pt x="3442803" y="278199"/>
                </a:cubicBezTo>
                <a:lnTo>
                  <a:pt x="3493063" y="279691"/>
                </a:lnTo>
                <a:lnTo>
                  <a:pt x="3490036" y="251226"/>
                </a:lnTo>
                <a:cubicBezTo>
                  <a:pt x="3488315" y="235699"/>
                  <a:pt x="3487045" y="221033"/>
                  <a:pt x="3487610" y="208140"/>
                </a:cubicBezTo>
                <a:cubicBezTo>
                  <a:pt x="3516975" y="236004"/>
                  <a:pt x="3546820" y="237560"/>
                  <a:pt x="3607155" y="241198"/>
                </a:cubicBezTo>
                <a:cubicBezTo>
                  <a:pt x="3620705" y="280919"/>
                  <a:pt x="3604084" y="318943"/>
                  <a:pt x="3594923" y="357417"/>
                </a:cubicBezTo>
                <a:lnTo>
                  <a:pt x="3591123" y="379955"/>
                </a:lnTo>
                <a:lnTo>
                  <a:pt x="3604564" y="376102"/>
                </a:lnTo>
                <a:cubicBezTo>
                  <a:pt x="3622242" y="364645"/>
                  <a:pt x="3654691" y="352853"/>
                  <a:pt x="3693530" y="342521"/>
                </a:cubicBezTo>
                <a:lnTo>
                  <a:pt x="3704355" y="340044"/>
                </a:lnTo>
                <a:lnTo>
                  <a:pt x="3705214" y="311318"/>
                </a:lnTo>
                <a:lnTo>
                  <a:pt x="3714500" y="337726"/>
                </a:lnTo>
                <a:lnTo>
                  <a:pt x="3755534" y="328341"/>
                </a:lnTo>
                <a:cubicBezTo>
                  <a:pt x="3777102" y="324130"/>
                  <a:pt x="3799220" y="320509"/>
                  <a:pt x="3820843" y="317702"/>
                </a:cubicBezTo>
                <a:cubicBezTo>
                  <a:pt x="3907914" y="306479"/>
                  <a:pt x="3988976" y="309535"/>
                  <a:pt x="4002297" y="339207"/>
                </a:cubicBezTo>
                <a:cubicBezTo>
                  <a:pt x="4026814" y="364792"/>
                  <a:pt x="4081886" y="484199"/>
                  <a:pt x="4106989" y="509092"/>
                </a:cubicBezTo>
                <a:cubicBezTo>
                  <a:pt x="4104458" y="514509"/>
                  <a:pt x="4118279" y="529966"/>
                  <a:pt x="4139879" y="548263"/>
                </a:cubicBezTo>
                <a:lnTo>
                  <a:pt x="4142408" y="550274"/>
                </a:lnTo>
                <a:lnTo>
                  <a:pt x="4142346" y="546804"/>
                </a:lnTo>
                <a:cubicBezTo>
                  <a:pt x="4157582" y="501390"/>
                  <a:pt x="4203662" y="495939"/>
                  <a:pt x="4221094" y="516462"/>
                </a:cubicBezTo>
                <a:cubicBezTo>
                  <a:pt x="4229591" y="534895"/>
                  <a:pt x="4235157" y="553673"/>
                  <a:pt x="4238686" y="572491"/>
                </a:cubicBezTo>
                <a:lnTo>
                  <a:pt x="4242946" y="617117"/>
                </a:lnTo>
                <a:lnTo>
                  <a:pt x="4247451" y="619539"/>
                </a:lnTo>
                <a:cubicBezTo>
                  <a:pt x="4256485" y="623898"/>
                  <a:pt x="4265115" y="627505"/>
                  <a:pt x="4273022" y="630093"/>
                </a:cubicBezTo>
                <a:cubicBezTo>
                  <a:pt x="4268739" y="641067"/>
                  <a:pt x="4264287" y="651841"/>
                  <a:pt x="4269047" y="658745"/>
                </a:cubicBezTo>
                <a:lnTo>
                  <a:pt x="4272693" y="661189"/>
                </a:lnTo>
                <a:lnTo>
                  <a:pt x="4272705" y="660410"/>
                </a:lnTo>
                <a:lnTo>
                  <a:pt x="4272709" y="661199"/>
                </a:lnTo>
                <a:lnTo>
                  <a:pt x="4277226" y="664224"/>
                </a:lnTo>
                <a:cubicBezTo>
                  <a:pt x="4341516" y="685124"/>
                  <a:pt x="4368440" y="612482"/>
                  <a:pt x="4397877" y="589519"/>
                </a:cubicBezTo>
                <a:cubicBezTo>
                  <a:pt x="4436042" y="586040"/>
                  <a:pt x="4492398" y="621373"/>
                  <a:pt x="4517787" y="645919"/>
                </a:cubicBezTo>
                <a:cubicBezTo>
                  <a:pt x="4517787" y="645919"/>
                  <a:pt x="4556515" y="670940"/>
                  <a:pt x="4595207" y="703829"/>
                </a:cubicBezTo>
                <a:cubicBezTo>
                  <a:pt x="4633904" y="736718"/>
                  <a:pt x="4671227" y="776938"/>
                  <a:pt x="4668126" y="807676"/>
                </a:cubicBezTo>
                <a:cubicBezTo>
                  <a:pt x="4665319" y="838591"/>
                  <a:pt x="4661371" y="871047"/>
                  <a:pt x="4655884" y="903977"/>
                </a:cubicBezTo>
                <a:lnTo>
                  <a:pt x="4637090" y="990811"/>
                </a:lnTo>
                <a:lnTo>
                  <a:pt x="4644031" y="984636"/>
                </a:lnTo>
                <a:cubicBezTo>
                  <a:pt x="4658872" y="975835"/>
                  <a:pt x="4675463" y="971713"/>
                  <a:pt x="4684090" y="965518"/>
                </a:cubicBezTo>
                <a:cubicBezTo>
                  <a:pt x="4718622" y="949131"/>
                  <a:pt x="4728186" y="909083"/>
                  <a:pt x="4730826" y="860895"/>
                </a:cubicBezTo>
                <a:cubicBezTo>
                  <a:pt x="4734518" y="812939"/>
                  <a:pt x="4730238" y="756612"/>
                  <a:pt x="4736396" y="707129"/>
                </a:cubicBezTo>
                <a:cubicBezTo>
                  <a:pt x="4735509" y="689951"/>
                  <a:pt x="4767909" y="697776"/>
                  <a:pt x="4783897" y="701594"/>
                </a:cubicBezTo>
                <a:cubicBezTo>
                  <a:pt x="4767255" y="629415"/>
                  <a:pt x="4793159" y="584473"/>
                  <a:pt x="4805280" y="518728"/>
                </a:cubicBezTo>
                <a:cubicBezTo>
                  <a:pt x="4840046" y="663510"/>
                  <a:pt x="4837482" y="800169"/>
                  <a:pt x="4827871" y="934390"/>
                </a:cubicBezTo>
                <a:cubicBezTo>
                  <a:pt x="4817646" y="1068573"/>
                  <a:pt x="4806739" y="1202210"/>
                  <a:pt x="4823427" y="1344394"/>
                </a:cubicBezTo>
                <a:cubicBezTo>
                  <a:pt x="4817866" y="1377129"/>
                  <a:pt x="4868579" y="1374476"/>
                  <a:pt x="4863441" y="1407404"/>
                </a:cubicBezTo>
                <a:lnTo>
                  <a:pt x="4853334" y="1456317"/>
                </a:lnTo>
                <a:cubicBezTo>
                  <a:pt x="4888806" y="1449219"/>
                  <a:pt x="4917470" y="1474782"/>
                  <a:pt x="4913981" y="1491190"/>
                </a:cubicBezTo>
                <a:cubicBezTo>
                  <a:pt x="4916313" y="1647786"/>
                  <a:pt x="4902072" y="1818994"/>
                  <a:pt x="4790549" y="1923074"/>
                </a:cubicBezTo>
                <a:cubicBezTo>
                  <a:pt x="4758592" y="1965300"/>
                  <a:pt x="4722309" y="2005586"/>
                  <a:pt x="4697043" y="2067352"/>
                </a:cubicBezTo>
                <a:cubicBezTo>
                  <a:pt x="4713031" y="2072845"/>
                  <a:pt x="4713031" y="2072845"/>
                  <a:pt x="4728776" y="2077991"/>
                </a:cubicBezTo>
                <a:cubicBezTo>
                  <a:pt x="4697474" y="2067544"/>
                  <a:pt x="4716049" y="2108954"/>
                  <a:pt x="4692738" y="2118629"/>
                </a:cubicBezTo>
                <a:cubicBezTo>
                  <a:pt x="4676566" y="2113291"/>
                  <a:pt x="4676566" y="2113291"/>
                  <a:pt x="4661008" y="2107987"/>
                </a:cubicBezTo>
                <a:cubicBezTo>
                  <a:pt x="4645453" y="2102687"/>
                  <a:pt x="4638133" y="2117858"/>
                  <a:pt x="4630997" y="2132872"/>
                </a:cubicBezTo>
                <a:cubicBezTo>
                  <a:pt x="4615012" y="2127379"/>
                  <a:pt x="4615012" y="2127379"/>
                  <a:pt x="4599451" y="2122077"/>
                </a:cubicBezTo>
                <a:cubicBezTo>
                  <a:pt x="4600741" y="2157408"/>
                  <a:pt x="4556222" y="2177222"/>
                  <a:pt x="4572019" y="2217622"/>
                </a:cubicBezTo>
                <a:cubicBezTo>
                  <a:pt x="4564331" y="2214893"/>
                  <a:pt x="4560487" y="2213527"/>
                  <a:pt x="4556567" y="2212159"/>
                </a:cubicBezTo>
                <a:lnTo>
                  <a:pt x="4556386" y="2212097"/>
                </a:lnTo>
                <a:lnTo>
                  <a:pt x="4551811" y="2298819"/>
                </a:lnTo>
                <a:cubicBezTo>
                  <a:pt x="4550426" y="2394347"/>
                  <a:pt x="4557986" y="2488091"/>
                  <a:pt x="4583823" y="2578168"/>
                </a:cubicBezTo>
                <a:cubicBezTo>
                  <a:pt x="4671592" y="2848803"/>
                  <a:pt x="4696649" y="3129991"/>
                  <a:pt x="4698565" y="3406517"/>
                </a:cubicBezTo>
                <a:lnTo>
                  <a:pt x="4698074" y="3468209"/>
                </a:lnTo>
                <a:lnTo>
                  <a:pt x="4662178" y="3467227"/>
                </a:lnTo>
                <a:lnTo>
                  <a:pt x="4673367" y="3696737"/>
                </a:lnTo>
                <a:lnTo>
                  <a:pt x="4658267" y="3695174"/>
                </a:lnTo>
                <a:lnTo>
                  <a:pt x="4667069" y="3826687"/>
                </a:lnTo>
                <a:cubicBezTo>
                  <a:pt x="4669828" y="3899963"/>
                  <a:pt x="4670244" y="3973045"/>
                  <a:pt x="4667766" y="4045850"/>
                </a:cubicBezTo>
                <a:lnTo>
                  <a:pt x="4651160" y="4262382"/>
                </a:lnTo>
                <a:lnTo>
                  <a:pt x="4476611" y="4261953"/>
                </a:lnTo>
                <a:lnTo>
                  <a:pt x="4473892" y="4260875"/>
                </a:lnTo>
                <a:cubicBezTo>
                  <a:pt x="4447832" y="4249562"/>
                  <a:pt x="4421707" y="4236445"/>
                  <a:pt x="4397582" y="4223397"/>
                </a:cubicBezTo>
                <a:cubicBezTo>
                  <a:pt x="4429516" y="4240787"/>
                  <a:pt x="4335050" y="4238205"/>
                  <a:pt x="4367685" y="4255614"/>
                </a:cubicBezTo>
                <a:cubicBezTo>
                  <a:pt x="4273220" y="4253032"/>
                  <a:pt x="4114181" y="4215649"/>
                  <a:pt x="4079503" y="4148386"/>
                </a:cubicBezTo>
                <a:cubicBezTo>
                  <a:pt x="4080183" y="4164923"/>
                  <a:pt x="4080863" y="4181459"/>
                  <a:pt x="4081543" y="4197995"/>
                </a:cubicBezTo>
                <a:cubicBezTo>
                  <a:pt x="4050960" y="4213676"/>
                  <a:pt x="3987076" y="4195413"/>
                  <a:pt x="3923867" y="4193685"/>
                </a:cubicBezTo>
                <a:cubicBezTo>
                  <a:pt x="3923186" y="4177149"/>
                  <a:pt x="3922505" y="4160612"/>
                  <a:pt x="3890556" y="4159739"/>
                </a:cubicBezTo>
                <a:cubicBezTo>
                  <a:pt x="3859294" y="4158884"/>
                  <a:pt x="3796084" y="4157156"/>
                  <a:pt x="3764136" y="4156283"/>
                </a:cubicBezTo>
                <a:cubicBezTo>
                  <a:pt x="3764817" y="4172819"/>
                  <a:pt x="3766175" y="4205891"/>
                  <a:pt x="3766866" y="4222672"/>
                </a:cubicBezTo>
                <a:cubicBezTo>
                  <a:pt x="3766185" y="4206136"/>
                  <a:pt x="3765505" y="4189600"/>
                  <a:pt x="3734249" y="4188746"/>
                </a:cubicBezTo>
                <a:cubicBezTo>
                  <a:pt x="3702986" y="4187891"/>
                  <a:pt x="3639782" y="4186163"/>
                  <a:pt x="3607827" y="4185289"/>
                </a:cubicBezTo>
                <a:cubicBezTo>
                  <a:pt x="3575211" y="4151364"/>
                  <a:pt x="3636372" y="4103238"/>
                  <a:pt x="3603057" y="4069292"/>
                </a:cubicBezTo>
                <a:lnTo>
                  <a:pt x="3508590" y="4066710"/>
                </a:lnTo>
                <a:cubicBezTo>
                  <a:pt x="3478693" y="4098927"/>
                  <a:pt x="3512001" y="4149635"/>
                  <a:pt x="3513361" y="4182708"/>
                </a:cubicBezTo>
                <a:cubicBezTo>
                  <a:pt x="3497392" y="4174012"/>
                  <a:pt x="3481419" y="4169446"/>
                  <a:pt x="3461537" y="4166838"/>
                </a:cubicBezTo>
                <a:lnTo>
                  <a:pt x="3429659" y="4164234"/>
                </a:lnTo>
                <a:lnTo>
                  <a:pt x="3427075" y="4222779"/>
                </a:lnTo>
                <a:cubicBezTo>
                  <a:pt x="3420982" y="4242870"/>
                  <a:pt x="3409254" y="4253952"/>
                  <a:pt x="3393740" y="4258281"/>
                </a:cubicBezTo>
                <a:lnTo>
                  <a:pt x="3378980" y="4259257"/>
                </a:lnTo>
                <a:lnTo>
                  <a:pt x="3364401" y="4259220"/>
                </a:lnTo>
                <a:lnTo>
                  <a:pt x="3337692" y="4253268"/>
                </a:lnTo>
                <a:cubicBezTo>
                  <a:pt x="3295225" y="4239431"/>
                  <a:pt x="3245024" y="4207614"/>
                  <a:pt x="3201897" y="4175879"/>
                </a:cubicBezTo>
                <a:cubicBezTo>
                  <a:pt x="3209032" y="4181167"/>
                  <a:pt x="3209149" y="4184990"/>
                  <a:pt x="3205770" y="4188082"/>
                </a:cubicBezTo>
                <a:lnTo>
                  <a:pt x="3189317" y="4195584"/>
                </a:lnTo>
                <a:lnTo>
                  <a:pt x="3193955" y="4247297"/>
                </a:lnTo>
                <a:cubicBezTo>
                  <a:pt x="3120421" y="4245286"/>
                  <a:pt x="3048235" y="4276041"/>
                  <a:pt x="3009183" y="4209519"/>
                </a:cubicBezTo>
                <a:lnTo>
                  <a:pt x="3004364" y="4167381"/>
                </a:lnTo>
                <a:lnTo>
                  <a:pt x="2960733" y="4141468"/>
                </a:lnTo>
                <a:cubicBezTo>
                  <a:pt x="2941711" y="4125734"/>
                  <a:pt x="2926936" y="4107592"/>
                  <a:pt x="2919020" y="4087118"/>
                </a:cubicBezTo>
                <a:cubicBezTo>
                  <a:pt x="2919858" y="4107510"/>
                  <a:pt x="2920679" y="4127451"/>
                  <a:pt x="2921518" y="4147843"/>
                </a:cubicBezTo>
                <a:cubicBezTo>
                  <a:pt x="2894649" y="4167480"/>
                  <a:pt x="2837780" y="4145554"/>
                  <a:pt x="2781746" y="4144022"/>
                </a:cubicBezTo>
                <a:cubicBezTo>
                  <a:pt x="2780908" y="4123629"/>
                  <a:pt x="2780068" y="4103236"/>
                  <a:pt x="2751750" y="4102462"/>
                </a:cubicBezTo>
                <a:lnTo>
                  <a:pt x="2731906" y="4101919"/>
                </a:lnTo>
                <a:lnTo>
                  <a:pt x="2726879" y="4248484"/>
                </a:lnTo>
                <a:lnTo>
                  <a:pt x="2723747" y="4257647"/>
                </a:lnTo>
                <a:lnTo>
                  <a:pt x="2587299" y="4257312"/>
                </a:lnTo>
                <a:lnTo>
                  <a:pt x="2570409" y="4246552"/>
                </a:lnTo>
                <a:cubicBezTo>
                  <a:pt x="2547138" y="4230322"/>
                  <a:pt x="2523768" y="4211474"/>
                  <a:pt x="2502165" y="4192731"/>
                </a:cubicBezTo>
                <a:cubicBezTo>
                  <a:pt x="2531388" y="4217885"/>
                  <a:pt x="2447327" y="4215133"/>
                  <a:pt x="2476552" y="4240288"/>
                </a:cubicBezTo>
                <a:cubicBezTo>
                  <a:pt x="2393108" y="4237558"/>
                  <a:pt x="2251836" y="4184533"/>
                  <a:pt x="2219652" y="4087142"/>
                </a:cubicBezTo>
                <a:lnTo>
                  <a:pt x="2222622" y="4159382"/>
                </a:lnTo>
                <a:cubicBezTo>
                  <a:pt x="2195996" y="4182557"/>
                  <a:pt x="2139178" y="4156652"/>
                  <a:pt x="2083338" y="4154671"/>
                </a:cubicBezTo>
                <a:cubicBezTo>
                  <a:pt x="2082353" y="4130742"/>
                  <a:pt x="2081352" y="4106365"/>
                  <a:pt x="2053131" y="4105593"/>
                </a:cubicBezTo>
                <a:cubicBezTo>
                  <a:pt x="2025530" y="4104839"/>
                  <a:pt x="1969689" y="4102857"/>
                  <a:pt x="1941475" y="4102086"/>
                </a:cubicBezTo>
                <a:cubicBezTo>
                  <a:pt x="1942460" y="4126018"/>
                  <a:pt x="1944446" y="4174328"/>
                  <a:pt x="1945430" y="4198259"/>
                </a:cubicBezTo>
                <a:cubicBezTo>
                  <a:pt x="1944446" y="4174328"/>
                  <a:pt x="1943443" y="4149948"/>
                  <a:pt x="1915224" y="4149176"/>
                </a:cubicBezTo>
                <a:cubicBezTo>
                  <a:pt x="1887622" y="4148422"/>
                  <a:pt x="1831779" y="4146446"/>
                  <a:pt x="1803547" y="4145220"/>
                </a:cubicBezTo>
                <a:cubicBezTo>
                  <a:pt x="1773342" y="4096140"/>
                  <a:pt x="1826211" y="4025875"/>
                  <a:pt x="1796010" y="3976792"/>
                </a:cubicBezTo>
                <a:lnTo>
                  <a:pt x="1712562" y="3974061"/>
                </a:lnTo>
                <a:cubicBezTo>
                  <a:pt x="1686925" y="4021163"/>
                  <a:pt x="1718138" y="4094630"/>
                  <a:pt x="1720107" y="4142488"/>
                </a:cubicBezTo>
                <a:cubicBezTo>
                  <a:pt x="1690882" y="4117337"/>
                  <a:pt x="1663279" y="4116582"/>
                  <a:pt x="1607439" y="4114603"/>
                </a:cubicBezTo>
                <a:cubicBezTo>
                  <a:pt x="1576256" y="4041589"/>
                  <a:pt x="1656726" y="3972084"/>
                  <a:pt x="1570313" y="3897109"/>
                </a:cubicBezTo>
                <a:lnTo>
                  <a:pt x="1573284" y="3969348"/>
                </a:lnTo>
                <a:cubicBezTo>
                  <a:pt x="1432032" y="3916780"/>
                  <a:pt x="1538748" y="3800184"/>
                  <a:pt x="1507565" y="3727172"/>
                </a:cubicBezTo>
                <a:cubicBezTo>
                  <a:pt x="1494761" y="3697057"/>
                  <a:pt x="1485230" y="3666219"/>
                  <a:pt x="1478170" y="3634838"/>
                </a:cubicBezTo>
                <a:lnTo>
                  <a:pt x="1474661" y="3611792"/>
                </a:lnTo>
                <a:lnTo>
                  <a:pt x="1397422" y="3600751"/>
                </a:lnTo>
                <a:cubicBezTo>
                  <a:pt x="1396074" y="3567989"/>
                  <a:pt x="1394727" y="3535225"/>
                  <a:pt x="1357561" y="3534209"/>
                </a:cubicBezTo>
                <a:cubicBezTo>
                  <a:pt x="1321193" y="3533215"/>
                  <a:pt x="1247658" y="3531205"/>
                  <a:pt x="1210494" y="3530189"/>
                </a:cubicBezTo>
                <a:cubicBezTo>
                  <a:pt x="1211841" y="3562952"/>
                  <a:pt x="1214535" y="3628478"/>
                  <a:pt x="1215903" y="3661728"/>
                </a:cubicBezTo>
                <a:cubicBezTo>
                  <a:pt x="1214555" y="3628964"/>
                  <a:pt x="1213208" y="3596200"/>
                  <a:pt x="1176850" y="3595206"/>
                </a:cubicBezTo>
                <a:cubicBezTo>
                  <a:pt x="1140482" y="3594212"/>
                  <a:pt x="1066956" y="3592202"/>
                  <a:pt x="1029782" y="3591185"/>
                </a:cubicBezTo>
                <a:cubicBezTo>
                  <a:pt x="995611" y="3532979"/>
                  <a:pt x="1044528" y="3451618"/>
                  <a:pt x="1030581" y="3387609"/>
                </a:cubicBezTo>
                <a:lnTo>
                  <a:pt x="1022822" y="3367737"/>
                </a:lnTo>
                <a:lnTo>
                  <a:pt x="908915" y="3364623"/>
                </a:lnTo>
                <a:lnTo>
                  <a:pt x="897334" y="3412274"/>
                </a:lnTo>
                <a:cubicBezTo>
                  <a:pt x="894627" y="3470630"/>
                  <a:pt x="917869" y="3539036"/>
                  <a:pt x="919891" y="3588182"/>
                </a:cubicBezTo>
                <a:cubicBezTo>
                  <a:pt x="882185" y="3554424"/>
                  <a:pt x="845011" y="3553408"/>
                  <a:pt x="771485" y="3551398"/>
                </a:cubicBezTo>
                <a:cubicBezTo>
                  <a:pt x="746228" y="3489346"/>
                  <a:pt x="778098" y="3428666"/>
                  <a:pt x="777736" y="3367151"/>
                </a:cubicBezTo>
                <a:lnTo>
                  <a:pt x="776941" y="3361015"/>
                </a:lnTo>
                <a:lnTo>
                  <a:pt x="475205" y="3352767"/>
                </a:lnTo>
                <a:lnTo>
                  <a:pt x="444814" y="3313879"/>
                </a:lnTo>
                <a:lnTo>
                  <a:pt x="443152" y="3351890"/>
                </a:lnTo>
                <a:lnTo>
                  <a:pt x="356682" y="3349526"/>
                </a:lnTo>
                <a:lnTo>
                  <a:pt x="353796" y="3345586"/>
                </a:lnTo>
                <a:cubicBezTo>
                  <a:pt x="317383" y="3259357"/>
                  <a:pt x="404519" y="3144081"/>
                  <a:pt x="377864" y="3062675"/>
                </a:cubicBezTo>
                <a:cubicBezTo>
                  <a:pt x="305537" y="2839357"/>
                  <a:pt x="352273" y="2591960"/>
                  <a:pt x="372267" y="2349850"/>
                </a:cubicBezTo>
                <a:lnTo>
                  <a:pt x="374223" y="2312782"/>
                </a:lnTo>
                <a:lnTo>
                  <a:pt x="371503" y="2311661"/>
                </a:lnTo>
                <a:cubicBezTo>
                  <a:pt x="349470" y="2300194"/>
                  <a:pt x="329032" y="2285225"/>
                  <a:pt x="316337" y="2272952"/>
                </a:cubicBezTo>
                <a:cubicBezTo>
                  <a:pt x="316337" y="2272952"/>
                  <a:pt x="277610" y="2247931"/>
                  <a:pt x="238918" y="2215041"/>
                </a:cubicBezTo>
                <a:cubicBezTo>
                  <a:pt x="200221" y="2182153"/>
                  <a:pt x="162899" y="2141932"/>
                  <a:pt x="166000" y="2111194"/>
                </a:cubicBezTo>
                <a:cubicBezTo>
                  <a:pt x="168805" y="2080278"/>
                  <a:pt x="172755" y="2047824"/>
                  <a:pt x="178240" y="2014893"/>
                </a:cubicBezTo>
                <a:lnTo>
                  <a:pt x="178460" y="2013882"/>
                </a:lnTo>
                <a:lnTo>
                  <a:pt x="148335" y="2011231"/>
                </a:lnTo>
                <a:cubicBezTo>
                  <a:pt x="124991" y="1960749"/>
                  <a:pt x="211300" y="1918789"/>
                  <a:pt x="132840" y="1863843"/>
                </a:cubicBezTo>
                <a:cubicBezTo>
                  <a:pt x="131527" y="1880053"/>
                  <a:pt x="130242" y="1895904"/>
                  <a:pt x="128930" y="1912118"/>
                </a:cubicBezTo>
                <a:cubicBezTo>
                  <a:pt x="-5961" y="1868917"/>
                  <a:pt x="110808" y="1797150"/>
                  <a:pt x="87465" y="1746671"/>
                </a:cubicBezTo>
                <a:cubicBezTo>
                  <a:pt x="9537" y="1579721"/>
                  <a:pt x="143459" y="1394034"/>
                  <a:pt x="74130" y="1226330"/>
                </a:cubicBezTo>
                <a:cubicBezTo>
                  <a:pt x="-20407" y="1023586"/>
                  <a:pt x="-3426" y="813922"/>
                  <a:pt x="12243" y="620469"/>
                </a:cubicBezTo>
                <a:cubicBezTo>
                  <a:pt x="67361" y="624933"/>
                  <a:pt x="148418" y="647815"/>
                  <a:pt x="176984" y="633812"/>
                </a:cubicBezTo>
                <a:cubicBezTo>
                  <a:pt x="187933" y="626586"/>
                  <a:pt x="199236" y="620402"/>
                  <a:pt x="210848" y="615130"/>
                </a:cubicBezTo>
                <a:lnTo>
                  <a:pt x="236203" y="605753"/>
                </a:lnTo>
                <a:lnTo>
                  <a:pt x="236288" y="518550"/>
                </a:lnTo>
                <a:cubicBezTo>
                  <a:pt x="238606" y="468522"/>
                  <a:pt x="242606" y="419146"/>
                  <a:pt x="246523" y="370783"/>
                </a:cubicBezTo>
                <a:lnTo>
                  <a:pt x="272576" y="374619"/>
                </a:lnTo>
                <a:lnTo>
                  <a:pt x="284212" y="23265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 descr="C:\Users\User_1\AppData\Local\Microsoft\Windows\INetCache\Content.Word\PCB_PCB_10 class_1_2021-11-09 (7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05" y="1266090"/>
            <a:ext cx="4804912" cy="445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User_1\AppData\Local\Microsoft\Windows\INetCache\Content.Word\устройство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4464" r="2250" b="4484"/>
          <a:stretch>
            <a:fillRect/>
          </a:stretch>
        </p:blipFill>
        <p:spPr bwMode="auto">
          <a:xfrm rot="16200000">
            <a:off x="2693119" y="-1046938"/>
            <a:ext cx="6423356" cy="9081085"/>
          </a:xfrm>
          <a:custGeom>
            <a:avLst/>
            <a:gdLst>
              <a:gd name="connsiteX0" fmla="*/ 564830 w 5500171"/>
              <a:gd name="connsiteY0" fmla="*/ 2707680 h 6487846"/>
              <a:gd name="connsiteX1" fmla="*/ 560689 w 5500171"/>
              <a:gd name="connsiteY1" fmla="*/ 2708429 h 6487846"/>
              <a:gd name="connsiteX2" fmla="*/ 562238 w 5500171"/>
              <a:gd name="connsiteY2" fmla="*/ 2709663 h 6487846"/>
              <a:gd name="connsiteX3" fmla="*/ 5500069 w 5500171"/>
              <a:gd name="connsiteY3" fmla="*/ 5122033 h 6487846"/>
              <a:gd name="connsiteX4" fmla="*/ 5474684 w 5500171"/>
              <a:gd name="connsiteY4" fmla="*/ 5167414 h 6487846"/>
              <a:gd name="connsiteX5" fmla="*/ 5156341 w 5500171"/>
              <a:gd name="connsiteY5" fmla="*/ 5253438 h 6487846"/>
              <a:gd name="connsiteX6" fmla="*/ 5163179 w 5500171"/>
              <a:gd name="connsiteY6" fmla="*/ 5329662 h 6487846"/>
              <a:gd name="connsiteX7" fmla="*/ 5115259 w 5500171"/>
              <a:gd name="connsiteY7" fmla="*/ 5559240 h 6487846"/>
              <a:gd name="connsiteX8" fmla="*/ 5160514 w 5500171"/>
              <a:gd name="connsiteY8" fmla="*/ 5809349 h 6487846"/>
              <a:gd name="connsiteX9" fmla="*/ 4215692 w 5500171"/>
              <a:gd name="connsiteY9" fmla="*/ 5807480 h 6487846"/>
              <a:gd name="connsiteX10" fmla="*/ 4013798 w 5500171"/>
              <a:gd name="connsiteY10" fmla="*/ 5796049 h 6487846"/>
              <a:gd name="connsiteX11" fmla="*/ 3887500 w 5500171"/>
              <a:gd name="connsiteY11" fmla="*/ 5825012 h 6487846"/>
              <a:gd name="connsiteX12" fmla="*/ 3905054 w 5500171"/>
              <a:gd name="connsiteY12" fmla="*/ 5899133 h 6487846"/>
              <a:gd name="connsiteX13" fmla="*/ 3764917 w 5500171"/>
              <a:gd name="connsiteY13" fmla="*/ 5922431 h 6487846"/>
              <a:gd name="connsiteX14" fmla="*/ 3744890 w 5500171"/>
              <a:gd name="connsiteY14" fmla="*/ 5924069 h 6487846"/>
              <a:gd name="connsiteX15" fmla="*/ 3738854 w 5500171"/>
              <a:gd name="connsiteY15" fmla="*/ 5952909 h 6487846"/>
              <a:gd name="connsiteX16" fmla="*/ 3601806 w 5500171"/>
              <a:gd name="connsiteY16" fmla="*/ 5989276 h 6487846"/>
              <a:gd name="connsiteX17" fmla="*/ 3121455 w 5500171"/>
              <a:gd name="connsiteY17" fmla="*/ 6122372 h 6487846"/>
              <a:gd name="connsiteX18" fmla="*/ 2572448 w 5500171"/>
              <a:gd name="connsiteY18" fmla="*/ 6314074 h 6487846"/>
              <a:gd name="connsiteX19" fmla="*/ 2559068 w 5500171"/>
              <a:gd name="connsiteY19" fmla="*/ 6203170 h 6487846"/>
              <a:gd name="connsiteX20" fmla="*/ 2550308 w 5500171"/>
              <a:gd name="connsiteY20" fmla="*/ 6184721 h 6487846"/>
              <a:gd name="connsiteX21" fmla="*/ 2505368 w 5500171"/>
              <a:gd name="connsiteY21" fmla="*/ 6205005 h 6487846"/>
              <a:gd name="connsiteX22" fmla="*/ 1612061 w 5500171"/>
              <a:gd name="connsiteY22" fmla="*/ 6487846 h 6487846"/>
              <a:gd name="connsiteX23" fmla="*/ 1580324 w 5500171"/>
              <a:gd name="connsiteY23" fmla="*/ 6312443 h 6487846"/>
              <a:gd name="connsiteX24" fmla="*/ 1510267 w 5500171"/>
              <a:gd name="connsiteY24" fmla="*/ 6251934 h 6487846"/>
              <a:gd name="connsiteX25" fmla="*/ 1488927 w 5500171"/>
              <a:gd name="connsiteY25" fmla="*/ 6215891 h 6487846"/>
              <a:gd name="connsiteX26" fmla="*/ 1233791 w 5500171"/>
              <a:gd name="connsiteY26" fmla="*/ 6264540 h 6487846"/>
              <a:gd name="connsiteX27" fmla="*/ 869366 w 5500171"/>
              <a:gd name="connsiteY27" fmla="*/ 6308253 h 6487846"/>
              <a:gd name="connsiteX28" fmla="*/ 831824 w 5500171"/>
              <a:gd name="connsiteY28" fmla="*/ 6286441 h 6487846"/>
              <a:gd name="connsiteX29" fmla="*/ 825858 w 5500171"/>
              <a:gd name="connsiteY29" fmla="*/ 6254240 h 6487846"/>
              <a:gd name="connsiteX30" fmla="*/ 874591 w 5500171"/>
              <a:gd name="connsiteY30" fmla="*/ 6123782 h 6487846"/>
              <a:gd name="connsiteX31" fmla="*/ 834245 w 5500171"/>
              <a:gd name="connsiteY31" fmla="*/ 6108333 h 6487846"/>
              <a:gd name="connsiteX32" fmla="*/ 908117 w 5500171"/>
              <a:gd name="connsiteY32" fmla="*/ 5888191 h 6487846"/>
              <a:gd name="connsiteX33" fmla="*/ 853747 w 5500171"/>
              <a:gd name="connsiteY33" fmla="*/ 5898029 h 6487846"/>
              <a:gd name="connsiteX34" fmla="*/ 834320 w 5500171"/>
              <a:gd name="connsiteY34" fmla="*/ 5786777 h 6487846"/>
              <a:gd name="connsiteX35" fmla="*/ 866601 w 5500171"/>
              <a:gd name="connsiteY35" fmla="*/ 5757674 h 6487846"/>
              <a:gd name="connsiteX36" fmla="*/ 850823 w 5500171"/>
              <a:gd name="connsiteY36" fmla="*/ 5668519 h 6487846"/>
              <a:gd name="connsiteX37" fmla="*/ 778441 w 5500171"/>
              <a:gd name="connsiteY37" fmla="*/ 5681616 h 6487846"/>
              <a:gd name="connsiteX38" fmla="*/ 802866 w 5500171"/>
              <a:gd name="connsiteY38" fmla="*/ 5674288 h 6487846"/>
              <a:gd name="connsiteX39" fmla="*/ 803676 w 5500171"/>
              <a:gd name="connsiteY39" fmla="*/ 5672049 h 6487846"/>
              <a:gd name="connsiteX40" fmla="*/ 782805 w 5500171"/>
              <a:gd name="connsiteY40" fmla="*/ 5665547 h 6487846"/>
              <a:gd name="connsiteX41" fmla="*/ 768811 w 5500171"/>
              <a:gd name="connsiteY41" fmla="*/ 5651070 h 6487846"/>
              <a:gd name="connsiteX42" fmla="*/ 762845 w 5500171"/>
              <a:gd name="connsiteY42" fmla="*/ 5618869 h 6487846"/>
              <a:gd name="connsiteX43" fmla="*/ 811578 w 5500171"/>
              <a:gd name="connsiteY43" fmla="*/ 5488410 h 6487846"/>
              <a:gd name="connsiteX44" fmla="*/ 801260 w 5500171"/>
              <a:gd name="connsiteY44" fmla="*/ 5493266 h 6487846"/>
              <a:gd name="connsiteX45" fmla="*/ 799810 w 5500171"/>
              <a:gd name="connsiteY45" fmla="*/ 5491414 h 6487846"/>
              <a:gd name="connsiteX46" fmla="*/ 783580 w 5500171"/>
              <a:gd name="connsiteY46" fmla="*/ 5496659 h 6487846"/>
              <a:gd name="connsiteX47" fmla="*/ 788396 w 5500171"/>
              <a:gd name="connsiteY47" fmla="*/ 5476845 h 6487846"/>
              <a:gd name="connsiteX48" fmla="*/ 781552 w 5500171"/>
              <a:gd name="connsiteY48" fmla="*/ 5468109 h 6487846"/>
              <a:gd name="connsiteX49" fmla="*/ 771232 w 5500171"/>
              <a:gd name="connsiteY49" fmla="*/ 5472964 h 6487846"/>
              <a:gd name="connsiteX50" fmla="*/ 845103 w 5500171"/>
              <a:gd name="connsiteY50" fmla="*/ 5252818 h 6487846"/>
              <a:gd name="connsiteX51" fmla="*/ 790733 w 5500171"/>
              <a:gd name="connsiteY51" fmla="*/ 5262656 h 6487846"/>
              <a:gd name="connsiteX52" fmla="*/ 771307 w 5500171"/>
              <a:gd name="connsiteY52" fmla="*/ 5151404 h 6487846"/>
              <a:gd name="connsiteX53" fmla="*/ 803588 w 5500171"/>
              <a:gd name="connsiteY53" fmla="*/ 5122303 h 6487846"/>
              <a:gd name="connsiteX54" fmla="*/ 787810 w 5500171"/>
              <a:gd name="connsiteY54" fmla="*/ 5033148 h 6487846"/>
              <a:gd name="connsiteX55" fmla="*/ 715428 w 5500171"/>
              <a:gd name="connsiteY55" fmla="*/ 5046245 h 6487846"/>
              <a:gd name="connsiteX56" fmla="*/ 747713 w 5500171"/>
              <a:gd name="connsiteY56" fmla="*/ 5017144 h 6487846"/>
              <a:gd name="connsiteX57" fmla="*/ 732273 w 5500171"/>
              <a:gd name="connsiteY57" fmla="*/ 4927925 h 6487846"/>
              <a:gd name="connsiteX58" fmla="*/ 858935 w 5500171"/>
              <a:gd name="connsiteY58" fmla="*/ 4904504 h 6487846"/>
              <a:gd name="connsiteX59" fmla="*/ 847227 w 5500171"/>
              <a:gd name="connsiteY59" fmla="*/ 4837858 h 6487846"/>
              <a:gd name="connsiteX60" fmla="*/ 720566 w 5500171"/>
              <a:gd name="connsiteY60" fmla="*/ 4861286 h 6487846"/>
              <a:gd name="connsiteX61" fmla="*/ 723134 w 5500171"/>
              <a:gd name="connsiteY61" fmla="*/ 4768803 h 6487846"/>
              <a:gd name="connsiteX62" fmla="*/ 882171 w 5500171"/>
              <a:gd name="connsiteY62" fmla="*/ 4716776 h 6487846"/>
              <a:gd name="connsiteX63" fmla="*/ 827801 w 5500171"/>
              <a:gd name="connsiteY63" fmla="*/ 4726614 h 6487846"/>
              <a:gd name="connsiteX64" fmla="*/ 854769 w 5500171"/>
              <a:gd name="connsiteY64" fmla="*/ 4669397 h 6487846"/>
              <a:gd name="connsiteX65" fmla="*/ 868962 w 5500171"/>
              <a:gd name="connsiteY65" fmla="*/ 4665319 h 6487846"/>
              <a:gd name="connsiteX66" fmla="*/ 680094 w 5500171"/>
              <a:gd name="connsiteY66" fmla="*/ 4687974 h 6487846"/>
              <a:gd name="connsiteX67" fmla="*/ 685320 w 5500171"/>
              <a:gd name="connsiteY67" fmla="*/ 4503505 h 6487846"/>
              <a:gd name="connsiteX68" fmla="*/ 644973 w 5500171"/>
              <a:gd name="connsiteY68" fmla="*/ 4488055 h 6487846"/>
              <a:gd name="connsiteX69" fmla="*/ 718844 w 5500171"/>
              <a:gd name="connsiteY69" fmla="*/ 4267910 h 6487846"/>
              <a:gd name="connsiteX70" fmla="*/ 664474 w 5500171"/>
              <a:gd name="connsiteY70" fmla="*/ 4277748 h 6487846"/>
              <a:gd name="connsiteX71" fmla="*/ 645048 w 5500171"/>
              <a:gd name="connsiteY71" fmla="*/ 4166496 h 6487846"/>
              <a:gd name="connsiteX72" fmla="*/ 677329 w 5500171"/>
              <a:gd name="connsiteY72" fmla="*/ 4137395 h 6487846"/>
              <a:gd name="connsiteX73" fmla="*/ 661551 w 5500171"/>
              <a:gd name="connsiteY73" fmla="*/ 4048241 h 6487846"/>
              <a:gd name="connsiteX74" fmla="*/ 589169 w 5500171"/>
              <a:gd name="connsiteY74" fmla="*/ 4061338 h 6487846"/>
              <a:gd name="connsiteX75" fmla="*/ 621454 w 5500171"/>
              <a:gd name="connsiteY75" fmla="*/ 4032238 h 6487846"/>
              <a:gd name="connsiteX76" fmla="*/ 613639 w 5500171"/>
              <a:gd name="connsiteY76" fmla="*/ 3987834 h 6487846"/>
              <a:gd name="connsiteX77" fmla="*/ 612391 w 5500171"/>
              <a:gd name="connsiteY77" fmla="*/ 3980496 h 6487846"/>
              <a:gd name="connsiteX78" fmla="*/ 502514 w 5500171"/>
              <a:gd name="connsiteY78" fmla="*/ 3993674 h 6487846"/>
              <a:gd name="connsiteX79" fmla="*/ 507740 w 5500171"/>
              <a:gd name="connsiteY79" fmla="*/ 3809205 h 6487846"/>
              <a:gd name="connsiteX80" fmla="*/ 467394 w 5500171"/>
              <a:gd name="connsiteY80" fmla="*/ 3793757 h 6487846"/>
              <a:gd name="connsiteX81" fmla="*/ 541264 w 5500171"/>
              <a:gd name="connsiteY81" fmla="*/ 3573611 h 6487846"/>
              <a:gd name="connsiteX82" fmla="*/ 486894 w 5500171"/>
              <a:gd name="connsiteY82" fmla="*/ 3583448 h 6487846"/>
              <a:gd name="connsiteX83" fmla="*/ 467468 w 5500171"/>
              <a:gd name="connsiteY83" fmla="*/ 3472196 h 6487846"/>
              <a:gd name="connsiteX84" fmla="*/ 499749 w 5500171"/>
              <a:gd name="connsiteY84" fmla="*/ 3443095 h 6487846"/>
              <a:gd name="connsiteX85" fmla="*/ 483971 w 5500171"/>
              <a:gd name="connsiteY85" fmla="*/ 3353939 h 6487846"/>
              <a:gd name="connsiteX86" fmla="*/ 411589 w 5500171"/>
              <a:gd name="connsiteY86" fmla="*/ 3367036 h 6487846"/>
              <a:gd name="connsiteX87" fmla="*/ 443874 w 5500171"/>
              <a:gd name="connsiteY87" fmla="*/ 3337936 h 6487846"/>
              <a:gd name="connsiteX88" fmla="*/ 428434 w 5500171"/>
              <a:gd name="connsiteY88" fmla="*/ 3248717 h 6487846"/>
              <a:gd name="connsiteX89" fmla="*/ 555095 w 5500171"/>
              <a:gd name="connsiteY89" fmla="*/ 3225295 h 6487846"/>
              <a:gd name="connsiteX90" fmla="*/ 543388 w 5500171"/>
              <a:gd name="connsiteY90" fmla="*/ 3158651 h 6487846"/>
              <a:gd name="connsiteX91" fmla="*/ 416727 w 5500171"/>
              <a:gd name="connsiteY91" fmla="*/ 3182079 h 6487846"/>
              <a:gd name="connsiteX92" fmla="*/ 419295 w 5500171"/>
              <a:gd name="connsiteY92" fmla="*/ 3089595 h 6487846"/>
              <a:gd name="connsiteX93" fmla="*/ 578332 w 5500171"/>
              <a:gd name="connsiteY93" fmla="*/ 3037566 h 6487846"/>
              <a:gd name="connsiteX94" fmla="*/ 523962 w 5500171"/>
              <a:gd name="connsiteY94" fmla="*/ 3047404 h 6487846"/>
              <a:gd name="connsiteX95" fmla="*/ 526772 w 5500171"/>
              <a:gd name="connsiteY95" fmla="*/ 3037484 h 6487846"/>
              <a:gd name="connsiteX96" fmla="*/ 510148 w 5500171"/>
              <a:gd name="connsiteY96" fmla="*/ 3039699 h 6487846"/>
              <a:gd name="connsiteX97" fmla="*/ 522452 w 5500171"/>
              <a:gd name="connsiteY97" fmla="*/ 2894347 h 6487846"/>
              <a:gd name="connsiteX98" fmla="*/ 482984 w 5500171"/>
              <a:gd name="connsiteY98" fmla="*/ 2883750 h 6487846"/>
              <a:gd name="connsiteX99" fmla="*/ 482173 w 5500171"/>
              <a:gd name="connsiteY99" fmla="*/ 2838626 h 6487846"/>
              <a:gd name="connsiteX100" fmla="*/ 485317 w 5500171"/>
              <a:gd name="connsiteY100" fmla="*/ 2825576 h 6487846"/>
              <a:gd name="connsiteX101" fmla="*/ 475375 w 5500171"/>
              <a:gd name="connsiteY101" fmla="*/ 2818743 h 6487846"/>
              <a:gd name="connsiteX102" fmla="*/ 491253 w 5500171"/>
              <a:gd name="connsiteY102" fmla="*/ 2724557 h 6487846"/>
              <a:gd name="connsiteX103" fmla="*/ 485167 w 5500171"/>
              <a:gd name="connsiteY103" fmla="*/ 2671307 h 6487846"/>
              <a:gd name="connsiteX104" fmla="*/ 479733 w 5500171"/>
              <a:gd name="connsiteY104" fmla="*/ 2671655 h 6487846"/>
              <a:gd name="connsiteX105" fmla="*/ 433080 w 5500171"/>
              <a:gd name="connsiteY105" fmla="*/ 2620072 h 6487846"/>
              <a:gd name="connsiteX106" fmla="*/ 487450 w 5500171"/>
              <a:gd name="connsiteY106" fmla="*/ 2610234 h 6487846"/>
              <a:gd name="connsiteX107" fmla="*/ 319666 w 5500171"/>
              <a:gd name="connsiteY107" fmla="*/ 2613924 h 6487846"/>
              <a:gd name="connsiteX108" fmla="*/ 282486 w 5500171"/>
              <a:gd name="connsiteY108" fmla="*/ 2515116 h 6487846"/>
              <a:gd name="connsiteX109" fmla="*/ 409338 w 5500171"/>
              <a:gd name="connsiteY109" fmla="*/ 2492747 h 6487846"/>
              <a:gd name="connsiteX110" fmla="*/ 395180 w 5500171"/>
              <a:gd name="connsiteY110" fmla="*/ 2416446 h 6487846"/>
              <a:gd name="connsiteX111" fmla="*/ 268330 w 5500171"/>
              <a:gd name="connsiteY111" fmla="*/ 2438821 h 6487846"/>
              <a:gd name="connsiteX112" fmla="*/ 249159 w 5500171"/>
              <a:gd name="connsiteY112" fmla="*/ 2336761 h 6487846"/>
              <a:gd name="connsiteX113" fmla="*/ 208125 w 5500171"/>
              <a:gd name="connsiteY113" fmla="*/ 2317511 h 6487846"/>
              <a:gd name="connsiteX114" fmla="*/ 280507 w 5500171"/>
              <a:gd name="connsiteY114" fmla="*/ 2304414 h 6487846"/>
              <a:gd name="connsiteX115" fmla="*/ 261676 w 5500171"/>
              <a:gd name="connsiteY115" fmla="*/ 2202293 h 6487846"/>
              <a:gd name="connsiteX116" fmla="*/ 220645 w 5500171"/>
              <a:gd name="connsiteY116" fmla="*/ 2183041 h 6487846"/>
              <a:gd name="connsiteX117" fmla="*/ 196903 w 5500171"/>
              <a:gd name="connsiteY117" fmla="*/ 2055711 h 6487846"/>
              <a:gd name="connsiteX118" fmla="*/ 251273 w 5500171"/>
              <a:gd name="connsiteY118" fmla="*/ 2045873 h 6487846"/>
              <a:gd name="connsiteX119" fmla="*/ 99622 w 5500171"/>
              <a:gd name="connsiteY119" fmla="*/ 1836159 h 6487846"/>
              <a:gd name="connsiteX120" fmla="*/ 131411 w 5500171"/>
              <a:gd name="connsiteY120" fmla="*/ 1804318 h 6487846"/>
              <a:gd name="connsiteX121" fmla="*/ 36923 w 5500171"/>
              <a:gd name="connsiteY121" fmla="*/ 1681905 h 6487846"/>
              <a:gd name="connsiteX122" fmla="*/ 30370 w 5500171"/>
              <a:gd name="connsiteY122" fmla="*/ 1644921 h 6487846"/>
              <a:gd name="connsiteX123" fmla="*/ 57153 w 5500171"/>
              <a:gd name="connsiteY123" fmla="*/ 1607269 h 6487846"/>
              <a:gd name="connsiteX124" fmla="*/ 173185 w 5500171"/>
              <a:gd name="connsiteY124" fmla="*/ 1576575 h 6487846"/>
              <a:gd name="connsiteX125" fmla="*/ 136040 w 5500171"/>
              <a:gd name="connsiteY125" fmla="*/ 1523622 h 6487846"/>
              <a:gd name="connsiteX126" fmla="*/ 78040 w 5500171"/>
              <a:gd name="connsiteY126" fmla="*/ 1362361 h 6487846"/>
              <a:gd name="connsiteX127" fmla="*/ 108718 w 5500171"/>
              <a:gd name="connsiteY127" fmla="*/ 1324373 h 6487846"/>
              <a:gd name="connsiteX128" fmla="*/ 25488 w 5500171"/>
              <a:gd name="connsiteY128" fmla="*/ 1077742 h 6487846"/>
              <a:gd name="connsiteX129" fmla="*/ 363110 w 5500171"/>
              <a:gd name="connsiteY129" fmla="*/ 986508 h 6487846"/>
              <a:gd name="connsiteX130" fmla="*/ 352992 w 5500171"/>
              <a:gd name="connsiteY130" fmla="*/ 941926 h 6487846"/>
              <a:gd name="connsiteX131" fmla="*/ 356847 w 5500171"/>
              <a:gd name="connsiteY131" fmla="*/ 771723 h 6487846"/>
              <a:gd name="connsiteX132" fmla="*/ 399054 w 5500171"/>
              <a:gd name="connsiteY132" fmla="*/ 763043 h 6487846"/>
              <a:gd name="connsiteX133" fmla="*/ 410050 w 5500171"/>
              <a:gd name="connsiteY133" fmla="*/ 506616 h 6487846"/>
              <a:gd name="connsiteX134" fmla="*/ 775109 w 5500171"/>
              <a:gd name="connsiteY134" fmla="*/ 681312 h 6487846"/>
              <a:gd name="connsiteX135" fmla="*/ 813768 w 5500171"/>
              <a:gd name="connsiteY135" fmla="*/ 703720 h 6487846"/>
              <a:gd name="connsiteX136" fmla="*/ 793328 w 5500171"/>
              <a:gd name="connsiteY136" fmla="*/ 627594 h 6487846"/>
              <a:gd name="connsiteX137" fmla="*/ 829007 w 5500171"/>
              <a:gd name="connsiteY137" fmla="*/ 463103 h 6487846"/>
              <a:gd name="connsiteX138" fmla="*/ 1159949 w 5500171"/>
              <a:gd name="connsiteY138" fmla="*/ 621472 h 6487846"/>
              <a:gd name="connsiteX139" fmla="*/ 1143750 w 5500171"/>
              <a:gd name="connsiteY139" fmla="*/ 561139 h 6487846"/>
              <a:gd name="connsiteX140" fmla="*/ 1179429 w 5500171"/>
              <a:gd name="connsiteY140" fmla="*/ 396647 h 6487846"/>
              <a:gd name="connsiteX141" fmla="*/ 1544488 w 5500171"/>
              <a:gd name="connsiteY141" fmla="*/ 571343 h 6487846"/>
              <a:gd name="connsiteX142" fmla="*/ 1610846 w 5500171"/>
              <a:gd name="connsiteY142" fmla="*/ 609809 h 6487846"/>
              <a:gd name="connsiteX143" fmla="*/ 1629602 w 5500171"/>
              <a:gd name="connsiteY143" fmla="*/ 536607 h 6487846"/>
              <a:gd name="connsiteX144" fmla="*/ 1595118 w 5500171"/>
              <a:gd name="connsiteY144" fmla="*/ 346025 h 6487846"/>
              <a:gd name="connsiteX145" fmla="*/ 2183382 w 5500171"/>
              <a:gd name="connsiteY145" fmla="*/ 371286 h 6487846"/>
              <a:gd name="connsiteX146" fmla="*/ 2683361 w 5500171"/>
              <a:gd name="connsiteY146" fmla="*/ 346668 h 6487846"/>
              <a:gd name="connsiteX147" fmla="*/ 2717415 w 5500171"/>
              <a:gd name="connsiteY147" fmla="*/ 343111 h 6487846"/>
              <a:gd name="connsiteX148" fmla="*/ 2737759 w 5500171"/>
              <a:gd name="connsiteY148" fmla="*/ 330293 h 6487846"/>
              <a:gd name="connsiteX149" fmla="*/ 2737924 w 5500171"/>
              <a:gd name="connsiteY149" fmla="*/ 311090 h 6487846"/>
              <a:gd name="connsiteX150" fmla="*/ 2703136 w 5500171"/>
              <a:gd name="connsiteY150" fmla="*/ 155793 h 6487846"/>
              <a:gd name="connsiteX151" fmla="*/ 2843275 w 5500171"/>
              <a:gd name="connsiteY151" fmla="*/ 132494 h 6487846"/>
              <a:gd name="connsiteX152" fmla="*/ 2844645 w 5500171"/>
              <a:gd name="connsiteY152" fmla="*/ 132382 h 6487846"/>
              <a:gd name="connsiteX153" fmla="*/ 2947831 w 5500171"/>
              <a:gd name="connsiteY153" fmla="*/ 115227 h 6487846"/>
              <a:gd name="connsiteX154" fmla="*/ 3093042 w 5500171"/>
              <a:gd name="connsiteY154" fmla="*/ 103358 h 6487846"/>
              <a:gd name="connsiteX155" fmla="*/ 3156032 w 5500171"/>
              <a:gd name="connsiteY155" fmla="*/ 108422 h 6487846"/>
              <a:gd name="connsiteX156" fmla="*/ 3139002 w 5500171"/>
              <a:gd name="connsiteY156" fmla="*/ 36515 h 6487846"/>
              <a:gd name="connsiteX157" fmla="*/ 3727266 w 5500171"/>
              <a:gd name="connsiteY157" fmla="*/ 61776 h 6487846"/>
              <a:gd name="connsiteX158" fmla="*/ 4227245 w 5500171"/>
              <a:gd name="connsiteY158" fmla="*/ 37158 h 6487846"/>
              <a:gd name="connsiteX159" fmla="*/ 4391124 w 5500171"/>
              <a:gd name="connsiteY159" fmla="*/ 72629 h 6487846"/>
              <a:gd name="connsiteX160" fmla="*/ 4345417 w 5500171"/>
              <a:gd name="connsiteY160" fmla="*/ 80899 h 6487846"/>
              <a:gd name="connsiteX161" fmla="*/ 4488581 w 5500171"/>
              <a:gd name="connsiteY161" fmla="*/ 87553 h 6487846"/>
              <a:gd name="connsiteX162" fmla="*/ 4527005 w 5500171"/>
              <a:gd name="connsiteY162" fmla="*/ 212302 h 6487846"/>
              <a:gd name="connsiteX163" fmla="*/ 4420244 w 5500171"/>
              <a:gd name="connsiteY163" fmla="*/ 231619 h 6487846"/>
              <a:gd name="connsiteX164" fmla="*/ 4437360 w 5500171"/>
              <a:gd name="connsiteY164" fmla="*/ 326213 h 6487846"/>
              <a:gd name="connsiteX165" fmla="*/ 4544121 w 5500171"/>
              <a:gd name="connsiteY165" fmla="*/ 306896 h 6487846"/>
              <a:gd name="connsiteX166" fmla="*/ 4567194 w 5500171"/>
              <a:gd name="connsiteY166" fmla="*/ 434414 h 6487846"/>
              <a:gd name="connsiteX167" fmla="*/ 4603255 w 5500171"/>
              <a:gd name="connsiteY167" fmla="*/ 460450 h 6487846"/>
              <a:gd name="connsiteX168" fmla="*/ 4542202 w 5500171"/>
              <a:gd name="connsiteY168" fmla="*/ 471497 h 6487846"/>
              <a:gd name="connsiteX169" fmla="*/ 4565277 w 5500171"/>
              <a:gd name="connsiteY169" fmla="*/ 599024 h 6487846"/>
              <a:gd name="connsiteX170" fmla="*/ 4601805 w 5500171"/>
              <a:gd name="connsiteY170" fmla="*/ 625695 h 6487846"/>
              <a:gd name="connsiteX171" fmla="*/ 4630585 w 5500171"/>
              <a:gd name="connsiteY171" fmla="*/ 784751 h 6487846"/>
              <a:gd name="connsiteX172" fmla="*/ 4597395 w 5500171"/>
              <a:gd name="connsiteY172" fmla="*/ 790757 h 6487846"/>
              <a:gd name="connsiteX173" fmla="*/ 4600375 w 5500171"/>
              <a:gd name="connsiteY173" fmla="*/ 805137 h 6487846"/>
              <a:gd name="connsiteX174" fmla="*/ 4633112 w 5500171"/>
              <a:gd name="connsiteY174" fmla="*/ 830742 h 6487846"/>
              <a:gd name="connsiteX175" fmla="*/ 4660512 w 5500171"/>
              <a:gd name="connsiteY175" fmla="*/ 875864 h 6487846"/>
              <a:gd name="connsiteX176" fmla="*/ 4692798 w 5500171"/>
              <a:gd name="connsiteY176" fmla="*/ 873652 h 6487846"/>
              <a:gd name="connsiteX177" fmla="*/ 4755225 w 5500171"/>
              <a:gd name="connsiteY177" fmla="*/ 1077923 h 6487846"/>
              <a:gd name="connsiteX178" fmla="*/ 4715839 w 5500171"/>
              <a:gd name="connsiteY178" fmla="*/ 1082096 h 6487846"/>
              <a:gd name="connsiteX179" fmla="*/ 4713303 w 5500171"/>
              <a:gd name="connsiteY179" fmla="*/ 1102277 h 6487846"/>
              <a:gd name="connsiteX180" fmla="*/ 4703493 w 5500171"/>
              <a:gd name="connsiteY180" fmla="*/ 1100083 h 6487846"/>
              <a:gd name="connsiteX181" fmla="*/ 4780212 w 5500171"/>
              <a:gd name="connsiteY181" fmla="*/ 1348866 h 6487846"/>
              <a:gd name="connsiteX182" fmla="*/ 4720939 w 5500171"/>
              <a:gd name="connsiteY182" fmla="*/ 1367663 h 6487846"/>
              <a:gd name="connsiteX183" fmla="*/ 4728939 w 5500171"/>
              <a:gd name="connsiteY183" fmla="*/ 1400112 h 6487846"/>
              <a:gd name="connsiteX184" fmla="*/ 4735386 w 5500171"/>
              <a:gd name="connsiteY184" fmla="*/ 1468594 h 6487846"/>
              <a:gd name="connsiteX185" fmla="*/ 4689681 w 5500171"/>
              <a:gd name="connsiteY185" fmla="*/ 1476864 h 6487846"/>
              <a:gd name="connsiteX186" fmla="*/ 4737913 w 5500171"/>
              <a:gd name="connsiteY186" fmla="*/ 1514585 h 6487846"/>
              <a:gd name="connsiteX187" fmla="*/ 4765313 w 5500171"/>
              <a:gd name="connsiteY187" fmla="*/ 1559707 h 6487846"/>
              <a:gd name="connsiteX188" fmla="*/ 4797600 w 5500171"/>
              <a:gd name="connsiteY188" fmla="*/ 1557494 h 6487846"/>
              <a:gd name="connsiteX189" fmla="*/ 4860027 w 5500171"/>
              <a:gd name="connsiteY189" fmla="*/ 1761765 h 6487846"/>
              <a:gd name="connsiteX190" fmla="*/ 4820640 w 5500171"/>
              <a:gd name="connsiteY190" fmla="*/ 1765938 h 6487846"/>
              <a:gd name="connsiteX191" fmla="*/ 4818104 w 5500171"/>
              <a:gd name="connsiteY191" fmla="*/ 1786119 h 6487846"/>
              <a:gd name="connsiteX192" fmla="*/ 4808294 w 5500171"/>
              <a:gd name="connsiteY192" fmla="*/ 1783925 h 6487846"/>
              <a:gd name="connsiteX193" fmla="*/ 4885014 w 5500171"/>
              <a:gd name="connsiteY193" fmla="*/ 2032709 h 6487846"/>
              <a:gd name="connsiteX194" fmla="*/ 4734305 w 5500171"/>
              <a:gd name="connsiteY194" fmla="*/ 2080498 h 6487846"/>
              <a:gd name="connsiteX195" fmla="*/ 4737737 w 5500171"/>
              <a:gd name="connsiteY195" fmla="*/ 2099082 h 6487846"/>
              <a:gd name="connsiteX196" fmla="*/ 4864612 w 5500171"/>
              <a:gd name="connsiteY196" fmla="*/ 2076842 h 6487846"/>
              <a:gd name="connsiteX197" fmla="*/ 4888280 w 5500171"/>
              <a:gd name="connsiteY197" fmla="*/ 2203761 h 6487846"/>
              <a:gd name="connsiteX198" fmla="*/ 4930451 w 5500171"/>
              <a:gd name="connsiteY198" fmla="*/ 2229295 h 6487846"/>
              <a:gd name="connsiteX199" fmla="*/ 4858069 w 5500171"/>
              <a:gd name="connsiteY199" fmla="*/ 2242392 h 6487846"/>
              <a:gd name="connsiteX200" fmla="*/ 4881398 w 5500171"/>
              <a:gd name="connsiteY200" fmla="*/ 2369369 h 6487846"/>
              <a:gd name="connsiteX201" fmla="*/ 4923566 w 5500171"/>
              <a:gd name="connsiteY201" fmla="*/ 2394907 h 6487846"/>
              <a:gd name="connsiteX202" fmla="*/ 4952919 w 5500171"/>
              <a:gd name="connsiteY202" fmla="*/ 2553243 h 6487846"/>
              <a:gd name="connsiteX203" fmla="*/ 4898550 w 5500171"/>
              <a:gd name="connsiteY203" fmla="*/ 2563081 h 6487846"/>
              <a:gd name="connsiteX204" fmla="*/ 5060308 w 5500171"/>
              <a:gd name="connsiteY204" fmla="*/ 2828658 h 6487846"/>
              <a:gd name="connsiteX205" fmla="*/ 5029631 w 5500171"/>
              <a:gd name="connsiteY205" fmla="*/ 2866646 h 6487846"/>
              <a:gd name="connsiteX206" fmla="*/ 5112860 w 5500171"/>
              <a:gd name="connsiteY206" fmla="*/ 3113276 h 6487846"/>
              <a:gd name="connsiteX207" fmla="*/ 5057061 w 5500171"/>
              <a:gd name="connsiteY207" fmla="*/ 3128354 h 6487846"/>
              <a:gd name="connsiteX208" fmla="*/ 5067966 w 5500171"/>
              <a:gd name="connsiteY208" fmla="*/ 3151928 h 6487846"/>
              <a:gd name="connsiteX209" fmla="*/ 4961205 w 5500171"/>
              <a:gd name="connsiteY209" fmla="*/ 3171245 h 6487846"/>
              <a:gd name="connsiteX210" fmla="*/ 4978321 w 5500171"/>
              <a:gd name="connsiteY210" fmla="*/ 3265837 h 6487846"/>
              <a:gd name="connsiteX211" fmla="*/ 5085081 w 5500171"/>
              <a:gd name="connsiteY211" fmla="*/ 3246520 h 6487846"/>
              <a:gd name="connsiteX212" fmla="*/ 5108155 w 5500171"/>
              <a:gd name="connsiteY212" fmla="*/ 3374039 h 6487846"/>
              <a:gd name="connsiteX213" fmla="*/ 5144215 w 5500171"/>
              <a:gd name="connsiteY213" fmla="*/ 3400076 h 6487846"/>
              <a:gd name="connsiteX214" fmla="*/ 5083162 w 5500171"/>
              <a:gd name="connsiteY214" fmla="*/ 3411123 h 6487846"/>
              <a:gd name="connsiteX215" fmla="*/ 5106237 w 5500171"/>
              <a:gd name="connsiteY215" fmla="*/ 3538650 h 6487846"/>
              <a:gd name="connsiteX216" fmla="*/ 5142766 w 5500171"/>
              <a:gd name="connsiteY216" fmla="*/ 3565321 h 6487846"/>
              <a:gd name="connsiteX217" fmla="*/ 5171546 w 5500171"/>
              <a:gd name="connsiteY217" fmla="*/ 3724377 h 6487846"/>
              <a:gd name="connsiteX218" fmla="*/ 5125841 w 5500171"/>
              <a:gd name="connsiteY218" fmla="*/ 3732647 h 6487846"/>
              <a:gd name="connsiteX219" fmla="*/ 5174072 w 5500171"/>
              <a:gd name="connsiteY219" fmla="*/ 3770368 h 6487846"/>
              <a:gd name="connsiteX220" fmla="*/ 5201472 w 5500171"/>
              <a:gd name="connsiteY220" fmla="*/ 3815490 h 6487846"/>
              <a:gd name="connsiteX221" fmla="*/ 5233758 w 5500171"/>
              <a:gd name="connsiteY221" fmla="*/ 3813278 h 6487846"/>
              <a:gd name="connsiteX222" fmla="*/ 5296186 w 5500171"/>
              <a:gd name="connsiteY222" fmla="*/ 4017548 h 6487846"/>
              <a:gd name="connsiteX223" fmla="*/ 5256800 w 5500171"/>
              <a:gd name="connsiteY223" fmla="*/ 4021722 h 6487846"/>
              <a:gd name="connsiteX224" fmla="*/ 5254263 w 5500171"/>
              <a:gd name="connsiteY224" fmla="*/ 4041902 h 6487846"/>
              <a:gd name="connsiteX225" fmla="*/ 5244453 w 5500171"/>
              <a:gd name="connsiteY225" fmla="*/ 4039708 h 6487846"/>
              <a:gd name="connsiteX226" fmla="*/ 5321173 w 5500171"/>
              <a:gd name="connsiteY226" fmla="*/ 4288492 h 6487846"/>
              <a:gd name="connsiteX227" fmla="*/ 5224073 w 5500171"/>
              <a:gd name="connsiteY227" fmla="*/ 4319284 h 6487846"/>
              <a:gd name="connsiteX228" fmla="*/ 5231606 w 5500171"/>
              <a:gd name="connsiteY228" fmla="*/ 4360280 h 6487846"/>
              <a:gd name="connsiteX229" fmla="*/ 5243222 w 5500171"/>
              <a:gd name="connsiteY229" fmla="*/ 4423507 h 6487846"/>
              <a:gd name="connsiteX230" fmla="*/ 5285390 w 5500171"/>
              <a:gd name="connsiteY230" fmla="*/ 4449045 h 6487846"/>
              <a:gd name="connsiteX231" fmla="*/ 5314743 w 5500171"/>
              <a:gd name="connsiteY231" fmla="*/ 4607380 h 6487846"/>
              <a:gd name="connsiteX232" fmla="*/ 5260373 w 5500171"/>
              <a:gd name="connsiteY232" fmla="*/ 4617217 h 6487846"/>
              <a:gd name="connsiteX233" fmla="*/ 5422131 w 5500171"/>
              <a:gd name="connsiteY233" fmla="*/ 4882796 h 6487846"/>
              <a:gd name="connsiteX234" fmla="*/ 5391454 w 5500171"/>
              <a:gd name="connsiteY234" fmla="*/ 4920783 h 6487846"/>
              <a:gd name="connsiteX235" fmla="*/ 5500069 w 5500171"/>
              <a:gd name="connsiteY235" fmla="*/ 5122033 h 64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500171" h="6487846">
                <a:moveTo>
                  <a:pt x="564830" y="2707680"/>
                </a:moveTo>
                <a:lnTo>
                  <a:pt x="560689" y="2708429"/>
                </a:lnTo>
                <a:lnTo>
                  <a:pt x="562238" y="2709663"/>
                </a:lnTo>
                <a:close/>
                <a:moveTo>
                  <a:pt x="5500069" y="5122033"/>
                </a:moveTo>
                <a:cubicBezTo>
                  <a:pt x="5499113" y="5140601"/>
                  <a:pt x="5491443" y="5156271"/>
                  <a:pt x="5474684" y="5167414"/>
                </a:cubicBezTo>
                <a:lnTo>
                  <a:pt x="5156341" y="5253438"/>
                </a:lnTo>
                <a:lnTo>
                  <a:pt x="5163179" y="5329662"/>
                </a:lnTo>
                <a:cubicBezTo>
                  <a:pt x="5164967" y="5410176"/>
                  <a:pt x="5153444" y="5487755"/>
                  <a:pt x="5115259" y="5559240"/>
                </a:cubicBezTo>
                <a:cubicBezTo>
                  <a:pt x="5098086" y="5605077"/>
                  <a:pt x="5145373" y="5725671"/>
                  <a:pt x="5160514" y="5809349"/>
                </a:cubicBezTo>
                <a:cubicBezTo>
                  <a:pt x="4863887" y="5863021"/>
                  <a:pt x="4542598" y="5921156"/>
                  <a:pt x="4215692" y="5807480"/>
                </a:cubicBezTo>
                <a:cubicBezTo>
                  <a:pt x="4148206" y="5787401"/>
                  <a:pt x="4080945" y="5786929"/>
                  <a:pt x="4013798" y="5796049"/>
                </a:cubicBezTo>
                <a:lnTo>
                  <a:pt x="3887500" y="5825012"/>
                </a:lnTo>
                <a:lnTo>
                  <a:pt x="3905054" y="5899133"/>
                </a:lnTo>
                <a:cubicBezTo>
                  <a:pt x="3859263" y="5907418"/>
                  <a:pt x="3812512" y="5915877"/>
                  <a:pt x="3764917" y="5922431"/>
                </a:cubicBezTo>
                <a:lnTo>
                  <a:pt x="3744890" y="5924069"/>
                </a:lnTo>
                <a:lnTo>
                  <a:pt x="3738854" y="5952909"/>
                </a:lnTo>
                <a:cubicBezTo>
                  <a:pt x="3713744" y="6017258"/>
                  <a:pt x="3638297" y="5962692"/>
                  <a:pt x="3601806" y="5989276"/>
                </a:cubicBezTo>
                <a:cubicBezTo>
                  <a:pt x="3464040" y="6090328"/>
                  <a:pt x="3261831" y="6027956"/>
                  <a:pt x="3121455" y="6122372"/>
                </a:cubicBezTo>
                <a:cubicBezTo>
                  <a:pt x="2954128" y="6245012"/>
                  <a:pt x="2755614" y="6280932"/>
                  <a:pt x="2572448" y="6314074"/>
                </a:cubicBezTo>
                <a:cubicBezTo>
                  <a:pt x="2566380" y="6280537"/>
                  <a:pt x="2566694" y="6232999"/>
                  <a:pt x="2559068" y="6203170"/>
                </a:cubicBezTo>
                <a:lnTo>
                  <a:pt x="2550308" y="6184721"/>
                </a:lnTo>
                <a:lnTo>
                  <a:pt x="2505368" y="6205005"/>
                </a:lnTo>
                <a:cubicBezTo>
                  <a:pt x="2229978" y="6376039"/>
                  <a:pt x="1908688" y="6434174"/>
                  <a:pt x="1612061" y="6487846"/>
                </a:cubicBezTo>
                <a:cubicBezTo>
                  <a:pt x="1601443" y="6429161"/>
                  <a:pt x="1610233" y="6336998"/>
                  <a:pt x="1580324" y="6312443"/>
                </a:cubicBezTo>
                <a:cubicBezTo>
                  <a:pt x="1551606" y="6294997"/>
                  <a:pt x="1528742" y="6274576"/>
                  <a:pt x="1510267" y="6251934"/>
                </a:cubicBezTo>
                <a:lnTo>
                  <a:pt x="1488927" y="6215891"/>
                </a:lnTo>
                <a:lnTo>
                  <a:pt x="1233791" y="6264540"/>
                </a:lnTo>
                <a:cubicBezTo>
                  <a:pt x="1112651" y="6283797"/>
                  <a:pt x="991169" y="6298821"/>
                  <a:pt x="869366" y="6308253"/>
                </a:cubicBezTo>
                <a:cubicBezTo>
                  <a:pt x="850190" y="6306035"/>
                  <a:pt x="838263" y="6298176"/>
                  <a:pt x="831824" y="6286441"/>
                </a:cubicBezTo>
                <a:cubicBezTo>
                  <a:pt x="826996" y="6277641"/>
                  <a:pt x="825253" y="6266659"/>
                  <a:pt x="825858" y="6254240"/>
                </a:cubicBezTo>
                <a:cubicBezTo>
                  <a:pt x="827672" y="6216984"/>
                  <a:pt x="850595" y="6166801"/>
                  <a:pt x="874591" y="6123782"/>
                </a:cubicBezTo>
                <a:cubicBezTo>
                  <a:pt x="860316" y="6149625"/>
                  <a:pt x="848522" y="6082490"/>
                  <a:pt x="834245" y="6108333"/>
                </a:cubicBezTo>
                <a:cubicBezTo>
                  <a:pt x="822537" y="6041693"/>
                  <a:pt x="839472" y="5923862"/>
                  <a:pt x="908117" y="5888191"/>
                </a:cubicBezTo>
                <a:lnTo>
                  <a:pt x="853747" y="5898029"/>
                </a:lnTo>
                <a:cubicBezTo>
                  <a:pt x="831750" y="5879251"/>
                  <a:pt x="842038" y="5831386"/>
                  <a:pt x="834320" y="5786777"/>
                </a:cubicBezTo>
                <a:cubicBezTo>
                  <a:pt x="852330" y="5783518"/>
                  <a:pt x="870677" y="5780198"/>
                  <a:pt x="866601" y="5757674"/>
                </a:cubicBezTo>
                <a:cubicBezTo>
                  <a:pt x="862615" y="5735646"/>
                  <a:pt x="854897" y="5691036"/>
                  <a:pt x="850823" y="5668519"/>
                </a:cubicBezTo>
                <a:cubicBezTo>
                  <a:pt x="832811" y="5671779"/>
                  <a:pt x="796453" y="5678357"/>
                  <a:pt x="778441" y="5681616"/>
                </a:cubicBezTo>
                <a:cubicBezTo>
                  <a:pt x="787448" y="5679987"/>
                  <a:pt x="796538" y="5678342"/>
                  <a:pt x="802866" y="5674288"/>
                </a:cubicBezTo>
                <a:lnTo>
                  <a:pt x="803676" y="5672049"/>
                </a:lnTo>
                <a:lnTo>
                  <a:pt x="782805" y="5665547"/>
                </a:lnTo>
                <a:cubicBezTo>
                  <a:pt x="776622" y="5661838"/>
                  <a:pt x="772031" y="5656939"/>
                  <a:pt x="768811" y="5651070"/>
                </a:cubicBezTo>
                <a:cubicBezTo>
                  <a:pt x="763982" y="5642270"/>
                  <a:pt x="762240" y="5631288"/>
                  <a:pt x="762845" y="5618869"/>
                </a:cubicBezTo>
                <a:cubicBezTo>
                  <a:pt x="764659" y="5581613"/>
                  <a:pt x="787582" y="5531430"/>
                  <a:pt x="811578" y="5488410"/>
                </a:cubicBezTo>
                <a:cubicBezTo>
                  <a:pt x="808010" y="5494872"/>
                  <a:pt x="804596" y="5495522"/>
                  <a:pt x="801260" y="5493266"/>
                </a:cubicBezTo>
                <a:lnTo>
                  <a:pt x="799810" y="5491414"/>
                </a:lnTo>
                <a:lnTo>
                  <a:pt x="783580" y="5496659"/>
                </a:lnTo>
                <a:lnTo>
                  <a:pt x="788396" y="5476845"/>
                </a:lnTo>
                <a:lnTo>
                  <a:pt x="781552" y="5468109"/>
                </a:lnTo>
                <a:cubicBezTo>
                  <a:pt x="778215" y="5465852"/>
                  <a:pt x="774802" y="5466503"/>
                  <a:pt x="771232" y="5472964"/>
                </a:cubicBezTo>
                <a:cubicBezTo>
                  <a:pt x="759524" y="5406324"/>
                  <a:pt x="776459" y="5288491"/>
                  <a:pt x="845103" y="5252818"/>
                </a:cubicBezTo>
                <a:lnTo>
                  <a:pt x="790733" y="5262656"/>
                </a:lnTo>
                <a:cubicBezTo>
                  <a:pt x="768737" y="5243882"/>
                  <a:pt x="779025" y="5196015"/>
                  <a:pt x="771307" y="5151404"/>
                </a:cubicBezTo>
                <a:cubicBezTo>
                  <a:pt x="789316" y="5148145"/>
                  <a:pt x="807663" y="5144825"/>
                  <a:pt x="803588" y="5122303"/>
                </a:cubicBezTo>
                <a:cubicBezTo>
                  <a:pt x="799603" y="5100277"/>
                  <a:pt x="791884" y="5055665"/>
                  <a:pt x="787810" y="5033148"/>
                </a:cubicBezTo>
                <a:cubicBezTo>
                  <a:pt x="769798" y="5036408"/>
                  <a:pt x="733440" y="5042986"/>
                  <a:pt x="715428" y="5046245"/>
                </a:cubicBezTo>
                <a:cubicBezTo>
                  <a:pt x="733440" y="5042986"/>
                  <a:pt x="751788" y="5039666"/>
                  <a:pt x="747713" y="5017144"/>
                </a:cubicBezTo>
                <a:cubicBezTo>
                  <a:pt x="743727" y="4995115"/>
                  <a:pt x="736005" y="4950503"/>
                  <a:pt x="732273" y="4927925"/>
                </a:cubicBezTo>
                <a:cubicBezTo>
                  <a:pt x="764556" y="4898825"/>
                  <a:pt x="826648" y="4933598"/>
                  <a:pt x="858935" y="4904504"/>
                </a:cubicBezTo>
                <a:lnTo>
                  <a:pt x="847227" y="4837858"/>
                </a:lnTo>
                <a:cubicBezTo>
                  <a:pt x="807222" y="4822348"/>
                  <a:pt x="756584" y="4854769"/>
                  <a:pt x="720566" y="4861286"/>
                </a:cubicBezTo>
                <a:cubicBezTo>
                  <a:pt x="734840" y="4835445"/>
                  <a:pt x="730853" y="4813414"/>
                  <a:pt x="723134" y="4768803"/>
                </a:cubicBezTo>
                <a:cubicBezTo>
                  <a:pt x="773431" y="4736451"/>
                  <a:pt x="839505" y="4793253"/>
                  <a:pt x="882171" y="4716776"/>
                </a:cubicBezTo>
                <a:lnTo>
                  <a:pt x="827801" y="4726614"/>
                </a:lnTo>
                <a:cubicBezTo>
                  <a:pt x="831949" y="4697169"/>
                  <a:pt x="841695" y="4679637"/>
                  <a:pt x="854769" y="4669397"/>
                </a:cubicBezTo>
                <a:lnTo>
                  <a:pt x="868962" y="4665319"/>
                </a:lnTo>
                <a:lnTo>
                  <a:pt x="680094" y="4687974"/>
                </a:lnTo>
                <a:cubicBezTo>
                  <a:pt x="603389" y="4679103"/>
                  <a:pt x="642657" y="4579981"/>
                  <a:pt x="685320" y="4503505"/>
                </a:cubicBezTo>
                <a:cubicBezTo>
                  <a:pt x="671044" y="4529346"/>
                  <a:pt x="659250" y="4462212"/>
                  <a:pt x="644973" y="4488055"/>
                </a:cubicBezTo>
                <a:cubicBezTo>
                  <a:pt x="633265" y="4421415"/>
                  <a:pt x="650200" y="4303583"/>
                  <a:pt x="718844" y="4267910"/>
                </a:cubicBezTo>
                <a:lnTo>
                  <a:pt x="664474" y="4277748"/>
                </a:lnTo>
                <a:cubicBezTo>
                  <a:pt x="642478" y="4258974"/>
                  <a:pt x="652766" y="4211108"/>
                  <a:pt x="645048" y="4166496"/>
                </a:cubicBezTo>
                <a:cubicBezTo>
                  <a:pt x="663057" y="4163237"/>
                  <a:pt x="681404" y="4159918"/>
                  <a:pt x="677329" y="4137395"/>
                </a:cubicBezTo>
                <a:cubicBezTo>
                  <a:pt x="673343" y="4115368"/>
                  <a:pt x="665625" y="4070756"/>
                  <a:pt x="661551" y="4048241"/>
                </a:cubicBezTo>
                <a:cubicBezTo>
                  <a:pt x="643539" y="4051500"/>
                  <a:pt x="607181" y="4058079"/>
                  <a:pt x="589169" y="4061338"/>
                </a:cubicBezTo>
                <a:cubicBezTo>
                  <a:pt x="607181" y="4058079"/>
                  <a:pt x="625529" y="4054759"/>
                  <a:pt x="621454" y="4032238"/>
                </a:cubicBezTo>
                <a:cubicBezTo>
                  <a:pt x="619461" y="4021224"/>
                  <a:pt x="616534" y="4004563"/>
                  <a:pt x="613639" y="3987834"/>
                </a:cubicBezTo>
                <a:lnTo>
                  <a:pt x="612391" y="3980496"/>
                </a:lnTo>
                <a:lnTo>
                  <a:pt x="502514" y="3993674"/>
                </a:lnTo>
                <a:cubicBezTo>
                  <a:pt x="425810" y="3984803"/>
                  <a:pt x="465078" y="3885683"/>
                  <a:pt x="507740" y="3809205"/>
                </a:cubicBezTo>
                <a:cubicBezTo>
                  <a:pt x="493464" y="3835048"/>
                  <a:pt x="481670" y="3767914"/>
                  <a:pt x="467394" y="3793757"/>
                </a:cubicBezTo>
                <a:cubicBezTo>
                  <a:pt x="455685" y="3727117"/>
                  <a:pt x="472620" y="3609283"/>
                  <a:pt x="541264" y="3573611"/>
                </a:cubicBezTo>
                <a:lnTo>
                  <a:pt x="486894" y="3583448"/>
                </a:lnTo>
                <a:cubicBezTo>
                  <a:pt x="464898" y="3564672"/>
                  <a:pt x="475186" y="3516808"/>
                  <a:pt x="467468" y="3472196"/>
                </a:cubicBezTo>
                <a:cubicBezTo>
                  <a:pt x="485477" y="3468937"/>
                  <a:pt x="503824" y="3465618"/>
                  <a:pt x="499749" y="3443095"/>
                </a:cubicBezTo>
                <a:cubicBezTo>
                  <a:pt x="495763" y="3421068"/>
                  <a:pt x="488045" y="3376456"/>
                  <a:pt x="483971" y="3353939"/>
                </a:cubicBezTo>
                <a:cubicBezTo>
                  <a:pt x="465959" y="3357198"/>
                  <a:pt x="429601" y="3363777"/>
                  <a:pt x="411589" y="3367036"/>
                </a:cubicBezTo>
                <a:cubicBezTo>
                  <a:pt x="429601" y="3363777"/>
                  <a:pt x="447949" y="3360457"/>
                  <a:pt x="443874" y="3337936"/>
                </a:cubicBezTo>
                <a:cubicBezTo>
                  <a:pt x="439888" y="3315907"/>
                  <a:pt x="432166" y="3271296"/>
                  <a:pt x="428434" y="3248717"/>
                </a:cubicBezTo>
                <a:cubicBezTo>
                  <a:pt x="460717" y="3219618"/>
                  <a:pt x="522809" y="3254391"/>
                  <a:pt x="555095" y="3225295"/>
                </a:cubicBezTo>
                <a:lnTo>
                  <a:pt x="543388" y="3158651"/>
                </a:lnTo>
                <a:cubicBezTo>
                  <a:pt x="503383" y="3143139"/>
                  <a:pt x="452745" y="3175561"/>
                  <a:pt x="416727" y="3182079"/>
                </a:cubicBezTo>
                <a:cubicBezTo>
                  <a:pt x="431000" y="3156236"/>
                  <a:pt x="427014" y="3134207"/>
                  <a:pt x="419295" y="3089595"/>
                </a:cubicBezTo>
                <a:cubicBezTo>
                  <a:pt x="469592" y="3057242"/>
                  <a:pt x="535666" y="3114043"/>
                  <a:pt x="578332" y="3037566"/>
                </a:cubicBezTo>
                <a:lnTo>
                  <a:pt x="523962" y="3047404"/>
                </a:lnTo>
                <a:lnTo>
                  <a:pt x="526772" y="3037484"/>
                </a:lnTo>
                <a:lnTo>
                  <a:pt x="510148" y="3039699"/>
                </a:lnTo>
                <a:cubicBezTo>
                  <a:pt x="434322" y="3035678"/>
                  <a:pt x="477139" y="2956170"/>
                  <a:pt x="522452" y="2894347"/>
                </a:cubicBezTo>
                <a:cubicBezTo>
                  <a:pt x="507280" y="2915233"/>
                  <a:pt x="498158" y="2862864"/>
                  <a:pt x="482984" y="2883750"/>
                </a:cubicBezTo>
                <a:cubicBezTo>
                  <a:pt x="480720" y="2870753"/>
                  <a:pt x="480358" y="2855171"/>
                  <a:pt x="482173" y="2838626"/>
                </a:cubicBezTo>
                <a:lnTo>
                  <a:pt x="485317" y="2825576"/>
                </a:lnTo>
                <a:lnTo>
                  <a:pt x="475375" y="2818743"/>
                </a:lnTo>
                <a:cubicBezTo>
                  <a:pt x="483340" y="2779888"/>
                  <a:pt x="489336" y="2750637"/>
                  <a:pt x="491253" y="2724557"/>
                </a:cubicBezTo>
                <a:lnTo>
                  <a:pt x="485167" y="2671307"/>
                </a:lnTo>
                <a:lnTo>
                  <a:pt x="479733" y="2671655"/>
                </a:lnTo>
                <a:cubicBezTo>
                  <a:pt x="463697" y="2665522"/>
                  <a:pt x="448020" y="2650275"/>
                  <a:pt x="433080" y="2620072"/>
                </a:cubicBezTo>
                <a:lnTo>
                  <a:pt x="487450" y="2610234"/>
                </a:lnTo>
                <a:cubicBezTo>
                  <a:pt x="418921" y="2543777"/>
                  <a:pt x="378709" y="2629909"/>
                  <a:pt x="319666" y="2613924"/>
                </a:cubicBezTo>
                <a:cubicBezTo>
                  <a:pt x="310080" y="2562893"/>
                  <a:pt x="305508" y="2537627"/>
                  <a:pt x="282486" y="2515116"/>
                </a:cubicBezTo>
                <a:cubicBezTo>
                  <a:pt x="318504" y="2508599"/>
                  <a:pt x="377890" y="2524530"/>
                  <a:pt x="409338" y="2492747"/>
                </a:cubicBezTo>
                <a:lnTo>
                  <a:pt x="395180" y="2416446"/>
                </a:lnTo>
                <a:cubicBezTo>
                  <a:pt x="354147" y="2397200"/>
                  <a:pt x="309361" y="2458071"/>
                  <a:pt x="268330" y="2438821"/>
                </a:cubicBezTo>
                <a:cubicBezTo>
                  <a:pt x="263314" y="2413058"/>
                  <a:pt x="253730" y="2362024"/>
                  <a:pt x="249159" y="2336761"/>
                </a:cubicBezTo>
                <a:cubicBezTo>
                  <a:pt x="244486" y="2310932"/>
                  <a:pt x="226137" y="2314251"/>
                  <a:pt x="208125" y="2317511"/>
                </a:cubicBezTo>
                <a:cubicBezTo>
                  <a:pt x="226137" y="2314251"/>
                  <a:pt x="262495" y="2307673"/>
                  <a:pt x="280507" y="2304414"/>
                </a:cubicBezTo>
                <a:cubicBezTo>
                  <a:pt x="275835" y="2278589"/>
                  <a:pt x="266247" y="2227556"/>
                  <a:pt x="261676" y="2202293"/>
                </a:cubicBezTo>
                <a:cubicBezTo>
                  <a:pt x="257002" y="2176463"/>
                  <a:pt x="238655" y="2179783"/>
                  <a:pt x="220645" y="2183041"/>
                </a:cubicBezTo>
                <a:cubicBezTo>
                  <a:pt x="211058" y="2132008"/>
                  <a:pt x="183466" y="2084241"/>
                  <a:pt x="196903" y="2055711"/>
                </a:cubicBezTo>
                <a:lnTo>
                  <a:pt x="251273" y="2045873"/>
                </a:lnTo>
                <a:cubicBezTo>
                  <a:pt x="173882" y="2033208"/>
                  <a:pt x="113777" y="1912457"/>
                  <a:pt x="99622" y="1836159"/>
                </a:cubicBezTo>
                <a:cubicBezTo>
                  <a:pt x="122648" y="1858669"/>
                  <a:pt x="108387" y="1781808"/>
                  <a:pt x="131411" y="1804318"/>
                </a:cubicBezTo>
                <a:cubicBezTo>
                  <a:pt x="92865" y="1766933"/>
                  <a:pt x="52626" y="1721416"/>
                  <a:pt x="36923" y="1681905"/>
                </a:cubicBezTo>
                <a:cubicBezTo>
                  <a:pt x="31688" y="1668735"/>
                  <a:pt x="29180" y="1656233"/>
                  <a:pt x="30370" y="1644921"/>
                </a:cubicBezTo>
                <a:cubicBezTo>
                  <a:pt x="31956" y="1629839"/>
                  <a:pt x="40116" y="1616875"/>
                  <a:pt x="57153" y="1607269"/>
                </a:cubicBezTo>
                <a:lnTo>
                  <a:pt x="173185" y="1576575"/>
                </a:lnTo>
                <a:lnTo>
                  <a:pt x="136040" y="1523622"/>
                </a:lnTo>
                <a:cubicBezTo>
                  <a:pt x="107607" y="1471457"/>
                  <a:pt x="86799" y="1409798"/>
                  <a:pt x="78040" y="1362361"/>
                </a:cubicBezTo>
                <a:cubicBezTo>
                  <a:pt x="102204" y="1391156"/>
                  <a:pt x="84556" y="1295578"/>
                  <a:pt x="108718" y="1324373"/>
                </a:cubicBezTo>
                <a:cubicBezTo>
                  <a:pt x="36831" y="1239336"/>
                  <a:pt x="-41547" y="1122313"/>
                  <a:pt x="25488" y="1077742"/>
                </a:cubicBezTo>
                <a:lnTo>
                  <a:pt x="363110" y="986508"/>
                </a:lnTo>
                <a:lnTo>
                  <a:pt x="352992" y="941926"/>
                </a:lnTo>
                <a:cubicBezTo>
                  <a:pt x="345232" y="880014"/>
                  <a:pt x="347980" y="815907"/>
                  <a:pt x="356847" y="771723"/>
                </a:cubicBezTo>
                <a:cubicBezTo>
                  <a:pt x="369019" y="811895"/>
                  <a:pt x="386884" y="722870"/>
                  <a:pt x="399054" y="763043"/>
                </a:cubicBezTo>
                <a:cubicBezTo>
                  <a:pt x="362619" y="644030"/>
                  <a:pt x="331616" y="494806"/>
                  <a:pt x="410050" y="506616"/>
                </a:cubicBezTo>
                <a:cubicBezTo>
                  <a:pt x="532523" y="557851"/>
                  <a:pt x="654175" y="616714"/>
                  <a:pt x="775109" y="681312"/>
                </a:cubicBezTo>
                <a:lnTo>
                  <a:pt x="813768" y="703720"/>
                </a:lnTo>
                <a:lnTo>
                  <a:pt x="793328" y="627594"/>
                </a:lnTo>
                <a:cubicBezTo>
                  <a:pt x="772914" y="535969"/>
                  <a:pt x="770181" y="454247"/>
                  <a:pt x="829007" y="463103"/>
                </a:cubicBezTo>
                <a:lnTo>
                  <a:pt x="1159949" y="621472"/>
                </a:lnTo>
                <a:lnTo>
                  <a:pt x="1143750" y="561139"/>
                </a:lnTo>
                <a:cubicBezTo>
                  <a:pt x="1123336" y="469513"/>
                  <a:pt x="1120602" y="387789"/>
                  <a:pt x="1179429" y="396647"/>
                </a:cubicBezTo>
                <a:cubicBezTo>
                  <a:pt x="1301901" y="447883"/>
                  <a:pt x="1423554" y="506745"/>
                  <a:pt x="1544488" y="571343"/>
                </a:cubicBezTo>
                <a:lnTo>
                  <a:pt x="1610846" y="609809"/>
                </a:lnTo>
                <a:lnTo>
                  <a:pt x="1629602" y="536607"/>
                </a:lnTo>
                <a:cubicBezTo>
                  <a:pt x="1639245" y="502300"/>
                  <a:pt x="1606655" y="409787"/>
                  <a:pt x="1595118" y="346025"/>
                </a:cubicBezTo>
                <a:cubicBezTo>
                  <a:pt x="1778284" y="312883"/>
                  <a:pt x="1976797" y="276963"/>
                  <a:pt x="2183382" y="371286"/>
                </a:cubicBezTo>
                <a:cubicBezTo>
                  <a:pt x="2353092" y="438989"/>
                  <a:pt x="2513239" y="268904"/>
                  <a:pt x="2683361" y="346668"/>
                </a:cubicBezTo>
                <a:cubicBezTo>
                  <a:pt x="2694607" y="351757"/>
                  <a:pt x="2705945" y="348967"/>
                  <a:pt x="2717415" y="343111"/>
                </a:cubicBezTo>
                <a:lnTo>
                  <a:pt x="2737759" y="330293"/>
                </a:lnTo>
                <a:lnTo>
                  <a:pt x="2737924" y="311090"/>
                </a:lnTo>
                <a:cubicBezTo>
                  <a:pt x="2732285" y="267609"/>
                  <a:pt x="2711789" y="203615"/>
                  <a:pt x="2703136" y="155793"/>
                </a:cubicBezTo>
                <a:cubicBezTo>
                  <a:pt x="2748928" y="147508"/>
                  <a:pt x="2795678" y="139048"/>
                  <a:pt x="2843275" y="132494"/>
                </a:cubicBezTo>
                <a:lnTo>
                  <a:pt x="2844645" y="132382"/>
                </a:lnTo>
                <a:lnTo>
                  <a:pt x="2947831" y="115227"/>
                </a:lnTo>
                <a:cubicBezTo>
                  <a:pt x="2995426" y="108673"/>
                  <a:pt x="3043868" y="104023"/>
                  <a:pt x="3093042" y="103358"/>
                </a:cubicBezTo>
                <a:lnTo>
                  <a:pt x="3156032" y="108422"/>
                </a:lnTo>
                <a:lnTo>
                  <a:pt x="3139002" y="36515"/>
                </a:lnTo>
                <a:cubicBezTo>
                  <a:pt x="3322168" y="3373"/>
                  <a:pt x="3520681" y="-32547"/>
                  <a:pt x="3727266" y="61776"/>
                </a:cubicBezTo>
                <a:cubicBezTo>
                  <a:pt x="3896977" y="129479"/>
                  <a:pt x="4057124" y="-40606"/>
                  <a:pt x="4227245" y="37158"/>
                </a:cubicBezTo>
                <a:cubicBezTo>
                  <a:pt x="4278655" y="60418"/>
                  <a:pt x="4331984" y="-80934"/>
                  <a:pt x="4391124" y="72629"/>
                </a:cubicBezTo>
                <a:cubicBezTo>
                  <a:pt x="4375773" y="75407"/>
                  <a:pt x="4360764" y="78122"/>
                  <a:pt x="4345417" y="80899"/>
                </a:cubicBezTo>
                <a:cubicBezTo>
                  <a:pt x="4408366" y="167919"/>
                  <a:pt x="4437168" y="64297"/>
                  <a:pt x="4488581" y="87553"/>
                </a:cubicBezTo>
                <a:cubicBezTo>
                  <a:pt x="4500119" y="151317"/>
                  <a:pt x="4505951" y="183550"/>
                  <a:pt x="4527005" y="212302"/>
                </a:cubicBezTo>
                <a:cubicBezTo>
                  <a:pt x="4496649" y="217795"/>
                  <a:pt x="4445235" y="194536"/>
                  <a:pt x="4420244" y="231619"/>
                </a:cubicBezTo>
                <a:lnTo>
                  <a:pt x="4437360" y="326213"/>
                </a:lnTo>
                <a:cubicBezTo>
                  <a:pt x="4473548" y="352948"/>
                  <a:pt x="4507717" y="280913"/>
                  <a:pt x="4544121" y="306896"/>
                </a:cubicBezTo>
                <a:cubicBezTo>
                  <a:pt x="4549952" y="339124"/>
                  <a:pt x="4561489" y="402886"/>
                  <a:pt x="4567194" y="434414"/>
                </a:cubicBezTo>
                <a:cubicBezTo>
                  <a:pt x="4572899" y="465943"/>
                  <a:pt x="4587906" y="463227"/>
                  <a:pt x="4603255" y="460450"/>
                </a:cubicBezTo>
                <a:cubicBezTo>
                  <a:pt x="4587906" y="463227"/>
                  <a:pt x="4557550" y="468720"/>
                  <a:pt x="4542202" y="471497"/>
                </a:cubicBezTo>
                <a:cubicBezTo>
                  <a:pt x="4548034" y="503730"/>
                  <a:pt x="4559572" y="567494"/>
                  <a:pt x="4565277" y="599024"/>
                </a:cubicBezTo>
                <a:cubicBezTo>
                  <a:pt x="4571108" y="631250"/>
                  <a:pt x="4586456" y="628472"/>
                  <a:pt x="4601805" y="625695"/>
                </a:cubicBezTo>
                <a:cubicBezTo>
                  <a:pt x="4613342" y="689459"/>
                  <a:pt x="4640228" y="750445"/>
                  <a:pt x="4630585" y="784751"/>
                </a:cubicBezTo>
                <a:lnTo>
                  <a:pt x="4597395" y="790757"/>
                </a:lnTo>
                <a:lnTo>
                  <a:pt x="4600375" y="805137"/>
                </a:lnTo>
                <a:lnTo>
                  <a:pt x="4633112" y="830742"/>
                </a:lnTo>
                <a:lnTo>
                  <a:pt x="4660512" y="875864"/>
                </a:lnTo>
                <a:lnTo>
                  <a:pt x="4692798" y="873652"/>
                </a:lnTo>
                <a:cubicBezTo>
                  <a:pt x="4749602" y="906104"/>
                  <a:pt x="4740084" y="994244"/>
                  <a:pt x="4755225" y="1077923"/>
                </a:cubicBezTo>
                <a:lnTo>
                  <a:pt x="4715839" y="1082096"/>
                </a:lnTo>
                <a:lnTo>
                  <a:pt x="4713303" y="1102277"/>
                </a:lnTo>
                <a:cubicBezTo>
                  <a:pt x="4711626" y="1106706"/>
                  <a:pt x="4708756" y="1107271"/>
                  <a:pt x="4703493" y="1100083"/>
                </a:cubicBezTo>
                <a:cubicBezTo>
                  <a:pt x="4766782" y="1187043"/>
                  <a:pt x="4835564" y="1306291"/>
                  <a:pt x="4780212" y="1348866"/>
                </a:cubicBezTo>
                <a:lnTo>
                  <a:pt x="4720939" y="1367663"/>
                </a:lnTo>
                <a:lnTo>
                  <a:pt x="4728939" y="1400112"/>
                </a:lnTo>
                <a:cubicBezTo>
                  <a:pt x="4735897" y="1427617"/>
                  <a:pt x="4740208" y="1451439"/>
                  <a:pt x="4735386" y="1468594"/>
                </a:cubicBezTo>
                <a:cubicBezTo>
                  <a:pt x="4720038" y="1471371"/>
                  <a:pt x="4705030" y="1474087"/>
                  <a:pt x="4689681" y="1476864"/>
                </a:cubicBezTo>
                <a:cubicBezTo>
                  <a:pt x="4706404" y="1482161"/>
                  <a:pt x="4722662" y="1495726"/>
                  <a:pt x="4737913" y="1514585"/>
                </a:cubicBezTo>
                <a:lnTo>
                  <a:pt x="4765313" y="1559707"/>
                </a:lnTo>
                <a:lnTo>
                  <a:pt x="4797600" y="1557494"/>
                </a:lnTo>
                <a:cubicBezTo>
                  <a:pt x="4854404" y="1589946"/>
                  <a:pt x="4844886" y="1678086"/>
                  <a:pt x="4860027" y="1761765"/>
                </a:cubicBezTo>
                <a:lnTo>
                  <a:pt x="4820640" y="1765938"/>
                </a:lnTo>
                <a:lnTo>
                  <a:pt x="4818104" y="1786119"/>
                </a:lnTo>
                <a:cubicBezTo>
                  <a:pt x="4816428" y="1790548"/>
                  <a:pt x="4813557" y="1791114"/>
                  <a:pt x="4808294" y="1783925"/>
                </a:cubicBezTo>
                <a:cubicBezTo>
                  <a:pt x="4871583" y="1870885"/>
                  <a:pt x="4940366" y="1990134"/>
                  <a:pt x="4885014" y="2032709"/>
                </a:cubicBezTo>
                <a:lnTo>
                  <a:pt x="4734305" y="2080498"/>
                </a:lnTo>
                <a:lnTo>
                  <a:pt x="4737737" y="2099082"/>
                </a:lnTo>
                <a:cubicBezTo>
                  <a:pt x="4779907" y="2124610"/>
                  <a:pt x="4822444" y="2051309"/>
                  <a:pt x="4864612" y="2076842"/>
                </a:cubicBezTo>
                <a:cubicBezTo>
                  <a:pt x="4870764" y="2108887"/>
                  <a:pt x="4882597" y="2172350"/>
                  <a:pt x="4888280" y="2203761"/>
                </a:cubicBezTo>
                <a:cubicBezTo>
                  <a:pt x="4894091" y="2235874"/>
                  <a:pt x="4912439" y="2232554"/>
                  <a:pt x="4930451" y="2229295"/>
                </a:cubicBezTo>
                <a:cubicBezTo>
                  <a:pt x="4912439" y="2232554"/>
                  <a:pt x="4876081" y="2239133"/>
                  <a:pt x="4858069" y="2242392"/>
                </a:cubicBezTo>
                <a:cubicBezTo>
                  <a:pt x="4863879" y="2274499"/>
                  <a:pt x="4875715" y="2337961"/>
                  <a:pt x="4881398" y="2369369"/>
                </a:cubicBezTo>
                <a:cubicBezTo>
                  <a:pt x="4887210" y="2401486"/>
                  <a:pt x="4905557" y="2398166"/>
                  <a:pt x="4923566" y="2394907"/>
                </a:cubicBezTo>
                <a:cubicBezTo>
                  <a:pt x="4935403" y="2458369"/>
                  <a:pt x="4965243" y="2518564"/>
                  <a:pt x="4952919" y="2553243"/>
                </a:cubicBezTo>
                <a:lnTo>
                  <a:pt x="4898550" y="2563081"/>
                </a:lnTo>
                <a:cubicBezTo>
                  <a:pt x="4977077" y="2582027"/>
                  <a:pt x="5042792" y="2733784"/>
                  <a:pt x="5060308" y="2828658"/>
                </a:cubicBezTo>
                <a:cubicBezTo>
                  <a:pt x="5036145" y="2799864"/>
                  <a:pt x="5053792" y="2895441"/>
                  <a:pt x="5029631" y="2866646"/>
                </a:cubicBezTo>
                <a:cubicBezTo>
                  <a:pt x="5101517" y="2951683"/>
                  <a:pt x="5179895" y="3068707"/>
                  <a:pt x="5112860" y="3113276"/>
                </a:cubicBezTo>
                <a:lnTo>
                  <a:pt x="5057061" y="3128354"/>
                </a:lnTo>
                <a:lnTo>
                  <a:pt x="5067966" y="3151928"/>
                </a:lnTo>
                <a:cubicBezTo>
                  <a:pt x="5037609" y="3157420"/>
                  <a:pt x="4986196" y="3134162"/>
                  <a:pt x="4961205" y="3171245"/>
                </a:cubicBezTo>
                <a:lnTo>
                  <a:pt x="4978321" y="3265837"/>
                </a:lnTo>
                <a:cubicBezTo>
                  <a:pt x="5014509" y="3292574"/>
                  <a:pt x="5048677" y="3220537"/>
                  <a:pt x="5085081" y="3246520"/>
                </a:cubicBezTo>
                <a:cubicBezTo>
                  <a:pt x="5090913" y="3278749"/>
                  <a:pt x="5102450" y="3342510"/>
                  <a:pt x="5108155" y="3374039"/>
                </a:cubicBezTo>
                <a:cubicBezTo>
                  <a:pt x="5113860" y="3405568"/>
                  <a:pt x="5128867" y="3402853"/>
                  <a:pt x="5144215" y="3400076"/>
                </a:cubicBezTo>
                <a:cubicBezTo>
                  <a:pt x="5128867" y="3402853"/>
                  <a:pt x="5098511" y="3408346"/>
                  <a:pt x="5083162" y="3411123"/>
                </a:cubicBezTo>
                <a:cubicBezTo>
                  <a:pt x="5088995" y="3443356"/>
                  <a:pt x="5100532" y="3507120"/>
                  <a:pt x="5106237" y="3538650"/>
                </a:cubicBezTo>
                <a:cubicBezTo>
                  <a:pt x="5112068" y="3570875"/>
                  <a:pt x="5127417" y="3568098"/>
                  <a:pt x="5142766" y="3565321"/>
                </a:cubicBezTo>
                <a:cubicBezTo>
                  <a:pt x="5154303" y="3629085"/>
                  <a:pt x="5181189" y="3690070"/>
                  <a:pt x="5171546" y="3724377"/>
                </a:cubicBezTo>
                <a:cubicBezTo>
                  <a:pt x="5156197" y="3727154"/>
                  <a:pt x="5141189" y="3729870"/>
                  <a:pt x="5125841" y="3732647"/>
                </a:cubicBezTo>
                <a:cubicBezTo>
                  <a:pt x="5142563" y="3737944"/>
                  <a:pt x="5158821" y="3751509"/>
                  <a:pt x="5174072" y="3770368"/>
                </a:cubicBezTo>
                <a:lnTo>
                  <a:pt x="5201472" y="3815490"/>
                </a:lnTo>
                <a:lnTo>
                  <a:pt x="5233758" y="3813278"/>
                </a:lnTo>
                <a:cubicBezTo>
                  <a:pt x="5290563" y="3845729"/>
                  <a:pt x="5281045" y="3933869"/>
                  <a:pt x="5296186" y="4017548"/>
                </a:cubicBezTo>
                <a:lnTo>
                  <a:pt x="5256800" y="4021722"/>
                </a:lnTo>
                <a:lnTo>
                  <a:pt x="5254263" y="4041902"/>
                </a:lnTo>
                <a:cubicBezTo>
                  <a:pt x="5252587" y="4046331"/>
                  <a:pt x="5249716" y="4046897"/>
                  <a:pt x="5244453" y="4039708"/>
                </a:cubicBezTo>
                <a:cubicBezTo>
                  <a:pt x="5307743" y="4126668"/>
                  <a:pt x="5376524" y="4245915"/>
                  <a:pt x="5321173" y="4288492"/>
                </a:cubicBezTo>
                <a:lnTo>
                  <a:pt x="5224073" y="4319284"/>
                </a:lnTo>
                <a:lnTo>
                  <a:pt x="5231606" y="4360280"/>
                </a:lnTo>
                <a:cubicBezTo>
                  <a:pt x="5236001" y="4384086"/>
                  <a:pt x="5240380" y="4407803"/>
                  <a:pt x="5243222" y="4423507"/>
                </a:cubicBezTo>
                <a:cubicBezTo>
                  <a:pt x="5249033" y="4455624"/>
                  <a:pt x="5267380" y="4452304"/>
                  <a:pt x="5285390" y="4449045"/>
                </a:cubicBezTo>
                <a:cubicBezTo>
                  <a:pt x="5297226" y="4512506"/>
                  <a:pt x="5327067" y="4572702"/>
                  <a:pt x="5314743" y="4607380"/>
                </a:cubicBezTo>
                <a:lnTo>
                  <a:pt x="5260373" y="4617217"/>
                </a:lnTo>
                <a:cubicBezTo>
                  <a:pt x="5338900" y="4636165"/>
                  <a:pt x="5404615" y="4787922"/>
                  <a:pt x="5422131" y="4882796"/>
                </a:cubicBezTo>
                <a:cubicBezTo>
                  <a:pt x="5397968" y="4854002"/>
                  <a:pt x="5415616" y="4949579"/>
                  <a:pt x="5391454" y="4920783"/>
                </a:cubicBezTo>
                <a:cubicBezTo>
                  <a:pt x="5445369" y="4984560"/>
                  <a:pt x="5502935" y="5066331"/>
                  <a:pt x="5500069" y="512203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226389" y="1373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Печатные платы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042546" y="6162495"/>
            <a:ext cx="3631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latin typeface="GOST type B" panose="020B0500000000000000" pitchFamily="34" charset="0"/>
              </a:rPr>
              <a:t>Собранное устройство</a:t>
            </a:r>
            <a:endParaRPr lang="ru-RU" sz="2800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сборка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25" y="1855976"/>
            <a:ext cx="7686596" cy="44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красивая_ламп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86" y="-103517"/>
            <a:ext cx="11029114" cy="5767897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44902" y="11931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Сборка изделия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62886" y="5807179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GOST type B" panose="020B0500000000000000" pitchFamily="34" charset="0"/>
              </a:rPr>
              <a:t>Сборочная схема</a:t>
            </a:r>
            <a:endParaRPr lang="ru-RU" sz="2000" dirty="0">
              <a:latin typeface="GOST type B" panose="020B0500000000000000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508132" y="5160848"/>
            <a:ext cx="1836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</a:rPr>
              <a:t>Собранная лампа</a:t>
            </a:r>
          </a:p>
          <a:p>
            <a:r>
              <a:rPr lang="ru-RU" dirty="0" smtClean="0">
                <a:latin typeface="GOST type B" panose="020B0500000000000000" pitchFamily="34" charset="0"/>
              </a:rPr>
              <a:t> (3</a:t>
            </a:r>
            <a:r>
              <a:rPr lang="en-US" dirty="0" smtClean="0">
                <a:latin typeface="GOST type B" panose="020B0500000000000000" pitchFamily="34" charset="0"/>
              </a:rPr>
              <a:t>D </a:t>
            </a:r>
            <a:r>
              <a:rPr lang="ru-RU" dirty="0" smtClean="0">
                <a:latin typeface="GOST type B" panose="020B0500000000000000" pitchFamily="34" charset="0"/>
              </a:rPr>
              <a:t>модель)</a:t>
            </a:r>
          </a:p>
        </p:txBody>
      </p:sp>
    </p:spTree>
    <p:extLst>
      <p:ext uri="{BB962C8B-B14F-4D97-AF65-F5344CB8AC3E}">
        <p14:creationId xmlns:p14="http://schemas.microsoft.com/office/powerpoint/2010/main" val="14753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295385" y="1142999"/>
            <a:ext cx="5918953" cy="4750309"/>
            <a:chOff x="1340065" y="1524000"/>
            <a:chExt cx="7721770" cy="5781675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65" y="1524000"/>
              <a:ext cx="7721770" cy="578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Рисунок 3" descr="C:\Users\RassirHaker\Desktop\bandicam 2020-12-16 22-09-00-830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350" y="1752600"/>
              <a:ext cx="5791200" cy="3640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Рисунок 4" descr="C:\Users\User_1\AppData\Local\Microsoft\Windows\INetCache\Content.Word\QR-code_url_16_Sep_2021_16-50-1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04" y="255610"/>
            <a:ext cx="6773935" cy="627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202790" y="2556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ПО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3630" y="1371600"/>
            <a:ext cx="10560170" cy="4528868"/>
          </a:xfrm>
        </p:spPr>
        <p:txBody>
          <a:bodyPr>
            <a:normAutofit/>
          </a:bodyPr>
          <a:lstStyle/>
          <a:p>
            <a:r>
              <a:rPr lang="ru-RU" sz="4400" spc="100" dirty="0">
                <a:latin typeface="GOST type B" panose="020B0500000000000000" pitchFamily="34" charset="0"/>
              </a:rPr>
              <a:t>С</a:t>
            </a:r>
            <a:r>
              <a:rPr lang="ru-RU" sz="4400" spc="100" dirty="0" smtClean="0">
                <a:latin typeface="GOST type B" panose="020B0500000000000000" pitchFamily="34" charset="0"/>
              </a:rPr>
              <a:t>ебестоимость </a:t>
            </a:r>
            <a:r>
              <a:rPr lang="ru-RU" sz="4400" spc="100" dirty="0">
                <a:latin typeface="GOST type B" panose="020B0500000000000000" pitchFamily="34" charset="0"/>
              </a:rPr>
              <a:t>моей лампы составила </a:t>
            </a:r>
            <a:r>
              <a:rPr lang="ru-RU" sz="4400" b="1" spc="100" dirty="0" smtClean="0">
                <a:latin typeface="GOST type B" panose="020B0500000000000000" pitchFamily="34" charset="0"/>
              </a:rPr>
              <a:t>1264.69 </a:t>
            </a:r>
            <a:r>
              <a:rPr lang="ru-RU" sz="4400" b="1" spc="100" dirty="0" smtClean="0">
                <a:latin typeface="GOST type B" panose="020B0500000000000000" pitchFamily="34" charset="0"/>
              </a:rPr>
              <a:t>рубля</a:t>
            </a:r>
            <a:endParaRPr lang="en-US" sz="4400" b="1" spc="100" dirty="0" smtClean="0">
              <a:latin typeface="GOST type B" panose="020B0500000000000000" pitchFamily="34" charset="0"/>
            </a:endParaRPr>
          </a:p>
          <a:p>
            <a:r>
              <a:rPr lang="ru-RU" sz="4400" spc="100" dirty="0" smtClean="0">
                <a:latin typeface="GOST type B" panose="020B0500000000000000" pitchFamily="34" charset="0"/>
              </a:rPr>
              <a:t>Мои затраты на материалы </a:t>
            </a:r>
            <a:r>
              <a:rPr lang="ru-RU" sz="4400" spc="100" dirty="0" smtClean="0"/>
              <a:t>573.9</a:t>
            </a:r>
            <a:r>
              <a:rPr lang="ru-RU" sz="4400" spc="100" dirty="0"/>
              <a:t> руб</a:t>
            </a:r>
            <a:r>
              <a:rPr lang="ru-RU" sz="4400" spc="100" dirty="0" smtClean="0"/>
              <a:t>.</a:t>
            </a:r>
            <a:endParaRPr lang="ru-RU" sz="4400" spc="100" dirty="0" smtClean="0">
              <a:latin typeface="GOST type B" panose="020B0500000000000000" pitchFamily="34" charset="0"/>
            </a:endParaRPr>
          </a:p>
          <a:p>
            <a:r>
              <a:rPr lang="ru-RU" sz="4400" spc="100" dirty="0" smtClean="0">
                <a:latin typeface="GOST type B" panose="020B0500000000000000" pitchFamily="34" charset="0"/>
              </a:rPr>
              <a:t>Доставка компонентов </a:t>
            </a:r>
            <a:r>
              <a:rPr lang="ru-RU" sz="4400" spc="100" dirty="0" smtClean="0"/>
              <a:t>6$ (446.1 руб.)</a:t>
            </a:r>
            <a:endParaRPr lang="ru-RU" sz="4400" spc="100" dirty="0" smtClean="0">
              <a:latin typeface="GOST type B" panose="020B0500000000000000" pitchFamily="34" charset="0"/>
            </a:endParaRPr>
          </a:p>
          <a:p>
            <a:r>
              <a:rPr lang="ru-RU" sz="4400" spc="100" dirty="0" smtClean="0">
                <a:latin typeface="GOST type B" panose="020B0500000000000000" pitchFamily="34" charset="0"/>
              </a:rPr>
              <a:t>Мои </a:t>
            </a:r>
            <a:r>
              <a:rPr lang="ru-RU" sz="4400" spc="100" dirty="0">
                <a:latin typeface="GOST type B" panose="020B0500000000000000" pitchFamily="34" charset="0"/>
              </a:rPr>
              <a:t>затраты </a:t>
            </a:r>
            <a:r>
              <a:rPr lang="ru-RU" sz="4400" spc="100" dirty="0" smtClean="0">
                <a:latin typeface="GOST type B" panose="020B0500000000000000" pitchFamily="34" charset="0"/>
              </a:rPr>
              <a:t>составляют</a:t>
            </a:r>
          </a:p>
          <a:p>
            <a:pPr marL="0" indent="0">
              <a:buNone/>
            </a:pPr>
            <a:r>
              <a:rPr lang="ru-RU" sz="4400" spc="100" dirty="0" smtClean="0"/>
              <a:t>573.9 + 446.1 = </a:t>
            </a:r>
            <a:r>
              <a:rPr lang="ru-RU" sz="4400" b="1" spc="100" dirty="0" smtClean="0">
                <a:latin typeface="GOST type B" panose="020B0500000000000000" pitchFamily="34" charset="0"/>
              </a:rPr>
              <a:t>1020 рублей</a:t>
            </a:r>
            <a:endParaRPr lang="ru-RU" sz="4400" b="1" spc="100" dirty="0">
              <a:latin typeface="GOST type B" panose="020B0500000000000000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Экономическое обоснование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0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 noChangeArrowheads="1"/>
          </p:cNvPicPr>
          <p:nvPr/>
        </p:nvPicPr>
        <p:blipFill>
          <a:blip r:embed="rId2" cstate="print"/>
          <a:srcRect l="1168" t="6054" r="2307" b="2505"/>
          <a:stretch>
            <a:fillRect/>
          </a:stretch>
        </p:blipFill>
        <p:spPr bwMode="auto">
          <a:xfrm>
            <a:off x="604883" y="1293148"/>
            <a:ext cx="3621763" cy="4574695"/>
          </a:xfrm>
          <a:custGeom>
            <a:avLst/>
            <a:gdLst>
              <a:gd name="connsiteX0" fmla="*/ 263429 w 3621763"/>
              <a:gd name="connsiteY0" fmla="*/ 0 h 4574695"/>
              <a:gd name="connsiteX1" fmla="*/ 403339 w 3621763"/>
              <a:gd name="connsiteY1" fmla="*/ 252 h 4574695"/>
              <a:gd name="connsiteX2" fmla="*/ 405413 w 3621763"/>
              <a:gd name="connsiteY2" fmla="*/ 1515 h 4574695"/>
              <a:gd name="connsiteX3" fmla="*/ 462906 w 3621763"/>
              <a:gd name="connsiteY3" fmla="*/ 45466 h 4574695"/>
              <a:gd name="connsiteX4" fmla="*/ 490051 w 3621763"/>
              <a:gd name="connsiteY4" fmla="*/ 7545 h 4574695"/>
              <a:gd name="connsiteX5" fmla="*/ 710545 w 3621763"/>
              <a:gd name="connsiteY5" fmla="*/ 133194 h 4574695"/>
              <a:gd name="connsiteX6" fmla="*/ 713799 w 3621763"/>
              <a:gd name="connsiteY6" fmla="*/ 74873 h 4574695"/>
              <a:gd name="connsiteX7" fmla="*/ 839797 w 3621763"/>
              <a:gd name="connsiteY7" fmla="*/ 79711 h 4574695"/>
              <a:gd name="connsiteX8" fmla="*/ 863158 w 3621763"/>
              <a:gd name="connsiteY8" fmla="*/ 119573 h 4574695"/>
              <a:gd name="connsiteX9" fmla="*/ 964183 w 3621763"/>
              <a:gd name="connsiteY9" fmla="*/ 123451 h 4574695"/>
              <a:gd name="connsiteX10" fmla="*/ 968536 w 3621763"/>
              <a:gd name="connsiteY10" fmla="*/ 45402 h 4574695"/>
              <a:gd name="connsiteX11" fmla="*/ 991343 w 3621763"/>
              <a:gd name="connsiteY11" fmla="*/ 85242 h 4574695"/>
              <a:gd name="connsiteX12" fmla="*/ 1092366 w 3621763"/>
              <a:gd name="connsiteY12" fmla="*/ 89121 h 4574695"/>
              <a:gd name="connsiteX13" fmla="*/ 1088354 w 3621763"/>
              <a:gd name="connsiteY13" fmla="*/ 157299 h 4574695"/>
              <a:gd name="connsiteX14" fmla="*/ 1088310 w 3621763"/>
              <a:gd name="connsiteY14" fmla="*/ 157474 h 4574695"/>
              <a:gd name="connsiteX15" fmla="*/ 1113465 w 3621763"/>
              <a:gd name="connsiteY15" fmla="*/ 157606 h 4574695"/>
              <a:gd name="connsiteX16" fmla="*/ 1154707 w 3621763"/>
              <a:gd name="connsiteY16" fmla="*/ 183220 h 4574695"/>
              <a:gd name="connsiteX17" fmla="*/ 1154324 w 3621763"/>
              <a:gd name="connsiteY17" fmla="*/ 228164 h 4574695"/>
              <a:gd name="connsiteX18" fmla="*/ 1160248 w 3621763"/>
              <a:gd name="connsiteY18" fmla="*/ 228391 h 4574695"/>
              <a:gd name="connsiteX19" fmla="*/ 1167854 w 3621763"/>
              <a:gd name="connsiteY19" fmla="*/ 92020 h 4574695"/>
              <a:gd name="connsiteX20" fmla="*/ 1207842 w 3621763"/>
              <a:gd name="connsiteY20" fmla="*/ 110603 h 4574695"/>
              <a:gd name="connsiteX21" fmla="*/ 1233145 w 3621763"/>
              <a:gd name="connsiteY21" fmla="*/ 113618 h 4574695"/>
              <a:gd name="connsiteX22" fmla="*/ 1240986 w 3621763"/>
              <a:gd name="connsiteY22" fmla="*/ 44782 h 4574695"/>
              <a:gd name="connsiteX23" fmla="*/ 1271214 w 3621763"/>
              <a:gd name="connsiteY23" fmla="*/ 2994 h 4574695"/>
              <a:gd name="connsiteX24" fmla="*/ 1283143 w 3621763"/>
              <a:gd name="connsiteY24" fmla="*/ 1825 h 4574695"/>
              <a:gd name="connsiteX25" fmla="*/ 1294830 w 3621763"/>
              <a:gd name="connsiteY25" fmla="*/ 1846 h 4574695"/>
              <a:gd name="connsiteX26" fmla="*/ 1315658 w 3621763"/>
              <a:gd name="connsiteY26" fmla="*/ 8807 h 4574695"/>
              <a:gd name="connsiteX27" fmla="*/ 1416912 w 3621763"/>
              <a:gd name="connsiteY27" fmla="*/ 99595 h 4574695"/>
              <a:gd name="connsiteX28" fmla="*/ 1415007 w 3621763"/>
              <a:gd name="connsiteY28" fmla="*/ 85254 h 4574695"/>
              <a:gd name="connsiteX29" fmla="*/ 1428939 w 3621763"/>
              <a:gd name="connsiteY29" fmla="*/ 76409 h 4574695"/>
              <a:gd name="connsiteX30" fmla="*/ 1430317 w 3621763"/>
              <a:gd name="connsiteY30" fmla="*/ 15617 h 4574695"/>
              <a:gd name="connsiteX31" fmla="*/ 1574743 w 3621763"/>
              <a:gd name="connsiteY31" fmla="*/ 59764 h 4574695"/>
              <a:gd name="connsiteX32" fmla="*/ 1574452 w 3621763"/>
              <a:gd name="connsiteY32" fmla="*/ 109298 h 4574695"/>
              <a:gd name="connsiteX33" fmla="*/ 1606882 w 3621763"/>
              <a:gd name="connsiteY33" fmla="*/ 139700 h 4574695"/>
              <a:gd name="connsiteX34" fmla="*/ 1634972 w 3621763"/>
              <a:gd name="connsiteY34" fmla="*/ 203540 h 4574695"/>
              <a:gd name="connsiteX35" fmla="*/ 1638953 w 3621763"/>
              <a:gd name="connsiteY35" fmla="*/ 132148 h 4574695"/>
              <a:gd name="connsiteX36" fmla="*/ 1750644 w 3621763"/>
              <a:gd name="connsiteY36" fmla="*/ 136438 h 4574695"/>
              <a:gd name="connsiteX37" fmla="*/ 1750700 w 3621763"/>
              <a:gd name="connsiteY37" fmla="*/ 138326 h 4574695"/>
              <a:gd name="connsiteX38" fmla="*/ 1767457 w 3621763"/>
              <a:gd name="connsiteY38" fmla="*/ 142786 h 4574695"/>
              <a:gd name="connsiteX39" fmla="*/ 1784647 w 3621763"/>
              <a:gd name="connsiteY39" fmla="*/ 161998 h 4574695"/>
              <a:gd name="connsiteX40" fmla="*/ 1784443 w 3621763"/>
              <a:gd name="connsiteY40" fmla="*/ 185789 h 4574695"/>
              <a:gd name="connsiteX41" fmla="*/ 1786456 w 3621763"/>
              <a:gd name="connsiteY41" fmla="*/ 185866 h 4574695"/>
              <a:gd name="connsiteX42" fmla="*/ 1804930 w 3621763"/>
              <a:gd name="connsiteY42" fmla="*/ 13541 h 4574695"/>
              <a:gd name="connsiteX43" fmla="*/ 1808345 w 3621763"/>
              <a:gd name="connsiteY43" fmla="*/ 2764 h 4574695"/>
              <a:gd name="connsiteX44" fmla="*/ 1917714 w 3621763"/>
              <a:gd name="connsiteY44" fmla="*/ 2960 h 4574695"/>
              <a:gd name="connsiteX45" fmla="*/ 1930195 w 3621763"/>
              <a:gd name="connsiteY45" fmla="*/ 15586 h 4574695"/>
              <a:gd name="connsiteX46" fmla="*/ 1979610 w 3621763"/>
              <a:gd name="connsiteY46" fmla="*/ 78764 h 4574695"/>
              <a:gd name="connsiteX47" fmla="*/ 2004834 w 3621763"/>
              <a:gd name="connsiteY47" fmla="*/ 22814 h 4574695"/>
              <a:gd name="connsiteX48" fmla="*/ 2195720 w 3621763"/>
              <a:gd name="connsiteY48" fmla="*/ 202495 h 4574695"/>
              <a:gd name="connsiteX49" fmla="*/ 2200458 w 3621763"/>
              <a:gd name="connsiteY49" fmla="*/ 117566 h 4574695"/>
              <a:gd name="connsiteX50" fmla="*/ 2311670 w 3621763"/>
              <a:gd name="connsiteY50" fmla="*/ 122903 h 4574695"/>
              <a:gd name="connsiteX51" fmla="*/ 2331054 w 3621763"/>
              <a:gd name="connsiteY51" fmla="*/ 180559 h 4574695"/>
              <a:gd name="connsiteX52" fmla="*/ 2420233 w 3621763"/>
              <a:gd name="connsiteY52" fmla="*/ 184520 h 4574695"/>
              <a:gd name="connsiteX53" fmla="*/ 2426539 w 3621763"/>
              <a:gd name="connsiteY53" fmla="*/ 71455 h 4574695"/>
              <a:gd name="connsiteX54" fmla="*/ 2445922 w 3621763"/>
              <a:gd name="connsiteY54" fmla="*/ 129118 h 4574695"/>
              <a:gd name="connsiteX55" fmla="*/ 2535071 w 3621763"/>
              <a:gd name="connsiteY55" fmla="*/ 133608 h 4574695"/>
              <a:gd name="connsiteX56" fmla="*/ 2524517 w 3621763"/>
              <a:gd name="connsiteY56" fmla="*/ 331617 h 4574695"/>
              <a:gd name="connsiteX57" fmla="*/ 2558978 w 3621763"/>
              <a:gd name="connsiteY57" fmla="*/ 333215 h 4574695"/>
              <a:gd name="connsiteX58" fmla="*/ 2559612 w 3621763"/>
              <a:gd name="connsiteY58" fmla="*/ 330327 h 4574695"/>
              <a:gd name="connsiteX59" fmla="*/ 2562238 w 3621763"/>
              <a:gd name="connsiteY59" fmla="*/ 327013 h 4574695"/>
              <a:gd name="connsiteX60" fmla="*/ 2563350 w 3621763"/>
              <a:gd name="connsiteY60" fmla="*/ 318150 h 4574695"/>
              <a:gd name="connsiteX61" fmla="*/ 2566531 w 3621763"/>
              <a:gd name="connsiteY61" fmla="*/ 214318 h 4574695"/>
              <a:gd name="connsiteX62" fmla="*/ 2603707 w 3621763"/>
              <a:gd name="connsiteY62" fmla="*/ 214513 h 4574695"/>
              <a:gd name="connsiteX63" fmla="*/ 2602276 w 3621763"/>
              <a:gd name="connsiteY63" fmla="*/ 183580 h 4574695"/>
              <a:gd name="connsiteX64" fmla="*/ 2601706 w 3621763"/>
              <a:gd name="connsiteY64" fmla="*/ 136699 h 4574695"/>
              <a:gd name="connsiteX65" fmla="*/ 2689293 w 3621763"/>
              <a:gd name="connsiteY65" fmla="*/ 169319 h 4574695"/>
              <a:gd name="connsiteX66" fmla="*/ 2676926 w 3621763"/>
              <a:gd name="connsiteY66" fmla="*/ 296310 h 4574695"/>
              <a:gd name="connsiteX67" fmla="*/ 2673470 w 3621763"/>
              <a:gd name="connsiteY67" fmla="*/ 320979 h 4574695"/>
              <a:gd name="connsiteX68" fmla="*/ 2683533 w 3621763"/>
              <a:gd name="connsiteY68" fmla="*/ 316397 h 4574695"/>
              <a:gd name="connsiteX69" fmla="*/ 2750372 w 3621763"/>
              <a:gd name="connsiteY69" fmla="*/ 277271 h 4574695"/>
              <a:gd name="connsiteX70" fmla="*/ 2758458 w 3621763"/>
              <a:gd name="connsiteY70" fmla="*/ 274264 h 4574695"/>
              <a:gd name="connsiteX71" fmla="*/ 2759913 w 3621763"/>
              <a:gd name="connsiteY71" fmla="*/ 242937 h 4574695"/>
              <a:gd name="connsiteX72" fmla="*/ 2766037 w 3621763"/>
              <a:gd name="connsiteY72" fmla="*/ 271449 h 4574695"/>
              <a:gd name="connsiteX73" fmla="*/ 2796692 w 3621763"/>
              <a:gd name="connsiteY73" fmla="*/ 260055 h 4574695"/>
              <a:gd name="connsiteX74" fmla="*/ 2845358 w 3621763"/>
              <a:gd name="connsiteY74" fmla="*/ 246602 h 4574695"/>
              <a:gd name="connsiteX75" fmla="*/ 2979119 w 3621763"/>
              <a:gd name="connsiteY75" fmla="*/ 264870 h 4574695"/>
              <a:gd name="connsiteX76" fmla="*/ 3051812 w 3621763"/>
              <a:gd name="connsiteY76" fmla="*/ 447014 h 4574695"/>
              <a:gd name="connsiteX77" fmla="*/ 3075053 w 3621763"/>
              <a:gd name="connsiteY77" fmla="*/ 488762 h 4574695"/>
              <a:gd name="connsiteX78" fmla="*/ 3076869 w 3621763"/>
              <a:gd name="connsiteY78" fmla="*/ 490881 h 4574695"/>
              <a:gd name="connsiteX79" fmla="*/ 3076921 w 3621763"/>
              <a:gd name="connsiteY79" fmla="*/ 487101 h 4574695"/>
              <a:gd name="connsiteX80" fmla="*/ 3136101 w 3621763"/>
              <a:gd name="connsiteY80" fmla="*/ 451796 h 4574695"/>
              <a:gd name="connsiteX81" fmla="*/ 3147533 w 3621763"/>
              <a:gd name="connsiteY81" fmla="*/ 512350 h 4574695"/>
              <a:gd name="connsiteX82" fmla="*/ 3149417 w 3621763"/>
              <a:gd name="connsiteY82" fmla="*/ 560858 h 4574695"/>
              <a:gd name="connsiteX83" fmla="*/ 3152685 w 3621763"/>
              <a:gd name="connsiteY83" fmla="*/ 563369 h 4574695"/>
              <a:gd name="connsiteX84" fmla="*/ 3171321 w 3621763"/>
              <a:gd name="connsiteY84" fmla="*/ 574142 h 4574695"/>
              <a:gd name="connsiteX85" fmla="*/ 3167561 w 3621763"/>
              <a:gd name="connsiteY85" fmla="*/ 605477 h 4574695"/>
              <a:gd name="connsiteX86" fmla="*/ 3170192 w 3621763"/>
              <a:gd name="connsiteY86" fmla="*/ 608036 h 4574695"/>
              <a:gd name="connsiteX87" fmla="*/ 3170223 w 3621763"/>
              <a:gd name="connsiteY87" fmla="*/ 607186 h 4574695"/>
              <a:gd name="connsiteX88" fmla="*/ 3170204 w 3621763"/>
              <a:gd name="connsiteY88" fmla="*/ 608047 h 4574695"/>
              <a:gd name="connsiteX89" fmla="*/ 3173462 w 3621763"/>
              <a:gd name="connsiteY89" fmla="*/ 611215 h 4574695"/>
              <a:gd name="connsiteX90" fmla="*/ 3264936 w 3621763"/>
              <a:gd name="connsiteY90" fmla="*/ 526374 h 4574695"/>
              <a:gd name="connsiteX91" fmla="*/ 3352128 w 3621763"/>
              <a:gd name="connsiteY91" fmla="*/ 584419 h 4574695"/>
              <a:gd name="connsiteX92" fmla="*/ 3407811 w 3621763"/>
              <a:gd name="connsiteY92" fmla="*/ 645319 h 4574695"/>
              <a:gd name="connsiteX93" fmla="*/ 3458855 w 3621763"/>
              <a:gd name="connsiteY93" fmla="*/ 756406 h 4574695"/>
              <a:gd name="connsiteX94" fmla="*/ 3447048 w 3621763"/>
              <a:gd name="connsiteY94" fmla="*/ 861693 h 4574695"/>
              <a:gd name="connsiteX95" fmla="*/ 3430658 w 3621763"/>
              <a:gd name="connsiteY95" fmla="*/ 956851 h 4574695"/>
              <a:gd name="connsiteX96" fmla="*/ 3435974 w 3621763"/>
              <a:gd name="connsiteY96" fmla="*/ 949925 h 4574695"/>
              <a:gd name="connsiteX97" fmla="*/ 3466183 w 3621763"/>
              <a:gd name="connsiteY97" fmla="*/ 927951 h 4574695"/>
              <a:gd name="connsiteX98" fmla="*/ 3503771 w 3621763"/>
              <a:gd name="connsiteY98" fmla="*/ 812614 h 4574695"/>
              <a:gd name="connsiteX99" fmla="*/ 3512273 w 3621763"/>
              <a:gd name="connsiteY99" fmla="*/ 644896 h 4574695"/>
              <a:gd name="connsiteX100" fmla="*/ 3547607 w 3621763"/>
              <a:gd name="connsiteY100" fmla="*/ 637513 h 4574695"/>
              <a:gd name="connsiteX101" fmla="*/ 3568647 w 3621763"/>
              <a:gd name="connsiteY101" fmla="*/ 437637 h 4574695"/>
              <a:gd name="connsiteX102" fmla="*/ 3573544 w 3621763"/>
              <a:gd name="connsiteY102" fmla="*/ 889938 h 4574695"/>
              <a:gd name="connsiteX103" fmla="*/ 3558582 w 3621763"/>
              <a:gd name="connsiteY103" fmla="*/ 1336845 h 4574695"/>
              <a:gd name="connsiteX104" fmla="*/ 3586420 w 3621763"/>
              <a:gd name="connsiteY104" fmla="*/ 1404367 h 4574695"/>
              <a:gd name="connsiteX105" fmla="*/ 3577543 w 3621763"/>
              <a:gd name="connsiteY105" fmla="*/ 1457956 h 4574695"/>
              <a:gd name="connsiteX106" fmla="*/ 3621462 w 3621763"/>
              <a:gd name="connsiteY106" fmla="*/ 1494230 h 4574695"/>
              <a:gd name="connsiteX107" fmla="*/ 3517762 w 3621763"/>
              <a:gd name="connsiteY107" fmla="*/ 1968366 h 4574695"/>
              <a:gd name="connsiteX108" fmla="*/ 3444410 w 3621763"/>
              <a:gd name="connsiteY108" fmla="*/ 2128247 h 4574695"/>
              <a:gd name="connsiteX109" fmla="*/ 3467607 w 3621763"/>
              <a:gd name="connsiteY109" fmla="*/ 2138937 h 4574695"/>
              <a:gd name="connsiteX110" fmla="*/ 3439763 w 3621763"/>
              <a:gd name="connsiteY110" fmla="*/ 2184246 h 4574695"/>
              <a:gd name="connsiteX111" fmla="*/ 3416568 w 3621763"/>
              <a:gd name="connsiteY111" fmla="*/ 2173553 h 4574695"/>
              <a:gd name="connsiteX112" fmla="*/ 3393636 w 3621763"/>
              <a:gd name="connsiteY112" fmla="*/ 2201525 h 4574695"/>
              <a:gd name="connsiteX113" fmla="*/ 3370582 w 3621763"/>
              <a:gd name="connsiteY113" fmla="*/ 2190659 h 4574695"/>
              <a:gd name="connsiteX114" fmla="*/ 3347548 w 3621763"/>
              <a:gd name="connsiteY114" fmla="*/ 2295554 h 4574695"/>
              <a:gd name="connsiteX115" fmla="*/ 3336260 w 3621763"/>
              <a:gd name="connsiteY115" fmla="*/ 2290042 h 4574695"/>
              <a:gd name="connsiteX116" fmla="*/ 3336129 w 3621763"/>
              <a:gd name="connsiteY116" fmla="*/ 2289979 h 4574695"/>
              <a:gd name="connsiteX117" fmla="*/ 3330271 w 3621763"/>
              <a:gd name="connsiteY117" fmla="*/ 2384610 h 4574695"/>
              <a:gd name="connsiteX118" fmla="*/ 3346026 w 3621763"/>
              <a:gd name="connsiteY118" fmla="*/ 2688105 h 4574695"/>
              <a:gd name="connsiteX119" fmla="*/ 3407416 w 3621763"/>
              <a:gd name="connsiteY119" fmla="*/ 3587487 h 4574695"/>
              <a:gd name="connsiteX120" fmla="*/ 3405297 w 3621763"/>
              <a:gd name="connsiteY120" fmla="*/ 3654726 h 4574695"/>
              <a:gd name="connsiteX121" fmla="*/ 3378742 w 3621763"/>
              <a:gd name="connsiteY121" fmla="*/ 3654679 h 4574695"/>
              <a:gd name="connsiteX122" fmla="*/ 3380495 w 3621763"/>
              <a:gd name="connsiteY122" fmla="*/ 3904456 h 4574695"/>
              <a:gd name="connsiteX123" fmla="*/ 3369357 w 3621763"/>
              <a:gd name="connsiteY123" fmla="*/ 3903183 h 4574695"/>
              <a:gd name="connsiteX124" fmla="*/ 3372132 w 3621763"/>
              <a:gd name="connsiteY124" fmla="*/ 4046241 h 4574695"/>
              <a:gd name="connsiteX125" fmla="*/ 3366409 w 3621763"/>
              <a:gd name="connsiteY125" fmla="*/ 4285043 h 4574695"/>
              <a:gd name="connsiteX126" fmla="*/ 3347948 w 3621763"/>
              <a:gd name="connsiteY126" fmla="*/ 4521469 h 4574695"/>
              <a:gd name="connsiteX127" fmla="*/ 3218700 w 3621763"/>
              <a:gd name="connsiteY127" fmla="*/ 4525971 h 4574695"/>
              <a:gd name="connsiteX128" fmla="*/ 3216718 w 3621763"/>
              <a:gd name="connsiteY128" fmla="*/ 4524874 h 4574695"/>
              <a:gd name="connsiteX129" fmla="*/ 3161274 w 3621763"/>
              <a:gd name="connsiteY129" fmla="*/ 4486206 h 4574695"/>
              <a:gd name="connsiteX130" fmla="*/ 3138217 w 3621763"/>
              <a:gd name="connsiteY130" fmla="*/ 4522163 h 4574695"/>
              <a:gd name="connsiteX131" fmla="*/ 2927860 w 3621763"/>
              <a:gd name="connsiteY131" fmla="*/ 4413522 h 4574695"/>
              <a:gd name="connsiteX132" fmla="*/ 2927958 w 3621763"/>
              <a:gd name="connsiteY132" fmla="*/ 4467522 h 4574695"/>
              <a:gd name="connsiteX133" fmla="*/ 2811316 w 3621763"/>
              <a:gd name="connsiteY133" fmla="*/ 4467313 h 4574695"/>
              <a:gd name="connsiteX134" fmla="*/ 2787615 w 3621763"/>
              <a:gd name="connsiteY134" fmla="*/ 4431271 h 4574695"/>
              <a:gd name="connsiteX135" fmla="*/ 2694094 w 3621763"/>
              <a:gd name="connsiteY135" fmla="*/ 4431104 h 4574695"/>
              <a:gd name="connsiteX136" fmla="*/ 2694227 w 3621763"/>
              <a:gd name="connsiteY136" fmla="*/ 4503370 h 4574695"/>
              <a:gd name="connsiteX137" fmla="*/ 2671038 w 3621763"/>
              <a:gd name="connsiteY137" fmla="*/ 4467330 h 4574695"/>
              <a:gd name="connsiteX138" fmla="*/ 2577517 w 3621763"/>
              <a:gd name="connsiteY138" fmla="*/ 4467162 h 4574695"/>
              <a:gd name="connsiteX139" fmla="*/ 2577286 w 3621763"/>
              <a:gd name="connsiteY139" fmla="*/ 4340896 h 4574695"/>
              <a:gd name="connsiteX140" fmla="*/ 2507403 w 3621763"/>
              <a:gd name="connsiteY140" fmla="*/ 4340770 h 4574695"/>
              <a:gd name="connsiteX141" fmla="*/ 2507635 w 3621763"/>
              <a:gd name="connsiteY141" fmla="*/ 4467037 h 4574695"/>
              <a:gd name="connsiteX142" fmla="*/ 2469709 w 3621763"/>
              <a:gd name="connsiteY142" fmla="*/ 4451219 h 4574695"/>
              <a:gd name="connsiteX143" fmla="*/ 2446176 w 3621763"/>
              <a:gd name="connsiteY143" fmla="*/ 4449290 h 4574695"/>
              <a:gd name="connsiteX144" fmla="*/ 2442596 w 3621763"/>
              <a:gd name="connsiteY144" fmla="*/ 4513159 h 4574695"/>
              <a:gd name="connsiteX145" fmla="*/ 2416899 w 3621763"/>
              <a:gd name="connsiteY145" fmla="*/ 4552795 h 4574695"/>
              <a:gd name="connsiteX146" fmla="*/ 2405942 w 3621763"/>
              <a:gd name="connsiteY146" fmla="*/ 4554277 h 4574695"/>
              <a:gd name="connsiteX147" fmla="*/ 2395146 w 3621763"/>
              <a:gd name="connsiteY147" fmla="*/ 4554654 h 4574695"/>
              <a:gd name="connsiteX148" fmla="*/ 2375537 w 3621763"/>
              <a:gd name="connsiteY148" fmla="*/ 4548927 h 4574695"/>
              <a:gd name="connsiteX149" fmla="*/ 2277178 w 3621763"/>
              <a:gd name="connsiteY149" fmla="*/ 4468462 h 4574695"/>
              <a:gd name="connsiteX150" fmla="*/ 2279699 w 3621763"/>
              <a:gd name="connsiteY150" fmla="*/ 4481649 h 4574695"/>
              <a:gd name="connsiteX151" fmla="*/ 2267302 w 3621763"/>
              <a:gd name="connsiteY151" fmla="*/ 4490293 h 4574695"/>
              <a:gd name="connsiteX152" fmla="*/ 2269264 w 3621763"/>
              <a:gd name="connsiteY152" fmla="*/ 4546513 h 4574695"/>
              <a:gd name="connsiteX153" fmla="*/ 2133509 w 3621763"/>
              <a:gd name="connsiteY153" fmla="*/ 4510606 h 4574695"/>
              <a:gd name="connsiteX154" fmla="*/ 2131140 w 3621763"/>
              <a:gd name="connsiteY154" fmla="*/ 4464825 h 4574695"/>
              <a:gd name="connsiteX155" fmla="*/ 2099568 w 3621763"/>
              <a:gd name="connsiteY155" fmla="*/ 4437830 h 4574695"/>
              <a:gd name="connsiteX156" fmla="*/ 2070225 w 3621763"/>
              <a:gd name="connsiteY156" fmla="*/ 4379792 h 4574695"/>
              <a:gd name="connsiteX157" fmla="*/ 2070346 w 3621763"/>
              <a:gd name="connsiteY157" fmla="*/ 4445893 h 4574695"/>
              <a:gd name="connsiteX158" fmla="*/ 1966948 w 3621763"/>
              <a:gd name="connsiteY158" fmla="*/ 4445708 h 4574695"/>
              <a:gd name="connsiteX159" fmla="*/ 1945918 w 3621763"/>
              <a:gd name="connsiteY159" fmla="*/ 4401273 h 4574695"/>
              <a:gd name="connsiteX160" fmla="*/ 1931239 w 3621763"/>
              <a:gd name="connsiteY160" fmla="*/ 4401248 h 4574695"/>
              <a:gd name="connsiteX161" fmla="*/ 1923344 w 3621763"/>
              <a:gd name="connsiteY161" fmla="*/ 4561102 h 4574695"/>
              <a:gd name="connsiteX162" fmla="*/ 1920764 w 3621763"/>
              <a:gd name="connsiteY162" fmla="*/ 4571176 h 4574695"/>
              <a:gd name="connsiteX163" fmla="*/ 1819729 w 3621763"/>
              <a:gd name="connsiteY163" fmla="*/ 4574695 h 4574695"/>
              <a:gd name="connsiteX164" fmla="*/ 1807527 w 3621763"/>
              <a:gd name="connsiteY164" fmla="*/ 4563451 h 4574695"/>
              <a:gd name="connsiteX165" fmla="*/ 1758522 w 3621763"/>
              <a:gd name="connsiteY165" fmla="*/ 4506744 h 4574695"/>
              <a:gd name="connsiteX166" fmla="*/ 1738201 w 3621763"/>
              <a:gd name="connsiteY166" fmla="*/ 4559296 h 4574695"/>
              <a:gd name="connsiteX167" fmla="*/ 1552317 w 3621763"/>
              <a:gd name="connsiteY167" fmla="*/ 4399727 h 4574695"/>
              <a:gd name="connsiteX168" fmla="*/ 1552460 w 3621763"/>
              <a:gd name="connsiteY168" fmla="*/ 4478362 h 4574695"/>
              <a:gd name="connsiteX169" fmla="*/ 1449449 w 3621763"/>
              <a:gd name="connsiteY169" fmla="*/ 4477193 h 4574695"/>
              <a:gd name="connsiteX170" fmla="*/ 1428476 w 3621763"/>
              <a:gd name="connsiteY170" fmla="*/ 4424574 h 4574695"/>
              <a:gd name="connsiteX171" fmla="*/ 1345891 w 3621763"/>
              <a:gd name="connsiteY171" fmla="*/ 4423930 h 4574695"/>
              <a:gd name="connsiteX172" fmla="*/ 1346082 w 3621763"/>
              <a:gd name="connsiteY172" fmla="*/ 4528617 h 4574695"/>
              <a:gd name="connsiteX173" fmla="*/ 1325110 w 3621763"/>
              <a:gd name="connsiteY173" fmla="*/ 4475991 h 4574695"/>
              <a:gd name="connsiteX174" fmla="*/ 1242523 w 3621763"/>
              <a:gd name="connsiteY174" fmla="*/ 4474858 h 4574695"/>
              <a:gd name="connsiteX175" fmla="*/ 1241735 w 3621763"/>
              <a:gd name="connsiteY175" fmla="*/ 4291539 h 4574695"/>
              <a:gd name="connsiteX176" fmla="*/ 1180016 w 3621763"/>
              <a:gd name="connsiteY176" fmla="*/ 4290938 h 4574695"/>
              <a:gd name="connsiteX177" fmla="*/ 1180810 w 3621763"/>
              <a:gd name="connsiteY177" fmla="*/ 4474257 h 4574695"/>
              <a:gd name="connsiteX178" fmla="*/ 1098169 w 3621763"/>
              <a:gd name="connsiteY178" fmla="*/ 4447078 h 4574695"/>
              <a:gd name="connsiteX179" fmla="*/ 1076867 w 3621763"/>
              <a:gd name="connsiteY179" fmla="*/ 4211132 h 4574695"/>
              <a:gd name="connsiteX180" fmla="*/ 1077011 w 3621763"/>
              <a:gd name="connsiteY180" fmla="*/ 4289767 h 4574695"/>
              <a:gd name="connsiteX181" fmla="*/ 1035237 w 3621763"/>
              <a:gd name="connsiteY181" fmla="*/ 4027740 h 4574695"/>
              <a:gd name="connsiteX182" fmla="*/ 1016097 w 3621763"/>
              <a:gd name="connsiteY182" fmla="*/ 3927960 h 4574695"/>
              <a:gd name="connsiteX183" fmla="*/ 1014155 w 3621763"/>
              <a:gd name="connsiteY183" fmla="*/ 3902947 h 4574695"/>
              <a:gd name="connsiteX184" fmla="*/ 957271 w 3621763"/>
              <a:gd name="connsiteY184" fmla="*/ 3893114 h 4574695"/>
              <a:gd name="connsiteX185" fmla="*/ 929646 w 3621763"/>
              <a:gd name="connsiteY185" fmla="*/ 3821739 h 4574695"/>
              <a:gd name="connsiteX186" fmla="*/ 820852 w 3621763"/>
              <a:gd name="connsiteY186" fmla="*/ 3821544 h 4574695"/>
              <a:gd name="connsiteX187" fmla="*/ 821114 w 3621763"/>
              <a:gd name="connsiteY187" fmla="*/ 3964728 h 4574695"/>
              <a:gd name="connsiteX188" fmla="*/ 794087 w 3621763"/>
              <a:gd name="connsiteY188" fmla="*/ 3893351 h 4574695"/>
              <a:gd name="connsiteX189" fmla="*/ 685293 w 3621763"/>
              <a:gd name="connsiteY189" fmla="*/ 3893156 h 4574695"/>
              <a:gd name="connsiteX190" fmla="*/ 691679 w 3621763"/>
              <a:gd name="connsiteY190" fmla="*/ 3671297 h 4574695"/>
              <a:gd name="connsiteX191" fmla="*/ 686499 w 3621763"/>
              <a:gd name="connsiteY191" fmla="*/ 3649863 h 4574695"/>
              <a:gd name="connsiteX192" fmla="*/ 602235 w 3621763"/>
              <a:gd name="connsiteY192" fmla="*/ 3649713 h 4574695"/>
              <a:gd name="connsiteX193" fmla="*/ 592303 w 3621763"/>
              <a:gd name="connsiteY193" fmla="*/ 3701967 h 4574695"/>
              <a:gd name="connsiteX194" fmla="*/ 604000 w 3621763"/>
              <a:gd name="connsiteY194" fmla="*/ 3893011 h 4574695"/>
              <a:gd name="connsiteX195" fmla="*/ 495147 w 3621763"/>
              <a:gd name="connsiteY195" fmla="*/ 3857153 h 4574695"/>
              <a:gd name="connsiteX196" fmla="*/ 505021 w 3621763"/>
              <a:gd name="connsiteY196" fmla="*/ 3656201 h 4574695"/>
              <a:gd name="connsiteX197" fmla="*/ 504606 w 3621763"/>
              <a:gd name="connsiteY197" fmla="*/ 3649538 h 4574695"/>
              <a:gd name="connsiteX198" fmla="*/ 281395 w 3621763"/>
              <a:gd name="connsiteY198" fmla="*/ 3649139 h 4574695"/>
              <a:gd name="connsiteX199" fmla="*/ 259997 w 3621763"/>
              <a:gd name="connsiteY199" fmla="*/ 3607628 h 4574695"/>
              <a:gd name="connsiteX200" fmla="*/ 257684 w 3621763"/>
              <a:gd name="connsiteY200" fmla="*/ 3649096 h 4574695"/>
              <a:gd name="connsiteX201" fmla="*/ 193717 w 3621763"/>
              <a:gd name="connsiteY201" fmla="*/ 3648981 h 4574695"/>
              <a:gd name="connsiteX202" fmla="*/ 191691 w 3621763"/>
              <a:gd name="connsiteY202" fmla="*/ 3644770 h 4574695"/>
              <a:gd name="connsiteX203" fmla="*/ 217568 w 3621763"/>
              <a:gd name="connsiteY203" fmla="*/ 3335797 h 4574695"/>
              <a:gd name="connsiteX204" fmla="*/ 233715 w 3621763"/>
              <a:gd name="connsiteY204" fmla="*/ 2559195 h 4574695"/>
              <a:gd name="connsiteX205" fmla="*/ 236219 w 3621763"/>
              <a:gd name="connsiteY205" fmla="*/ 2518746 h 4574695"/>
              <a:gd name="connsiteX206" fmla="*/ 234236 w 3621763"/>
              <a:gd name="connsiteY206" fmla="*/ 2517602 h 4574695"/>
              <a:gd name="connsiteX207" fmla="*/ 194486 w 3621763"/>
              <a:gd name="connsiteY207" fmla="*/ 2476991 h 4574695"/>
              <a:gd name="connsiteX208" fmla="*/ 138803 w 3621763"/>
              <a:gd name="connsiteY208" fmla="*/ 2416089 h 4574695"/>
              <a:gd name="connsiteX209" fmla="*/ 87760 w 3621763"/>
              <a:gd name="connsiteY209" fmla="*/ 2305004 h 4574695"/>
              <a:gd name="connsiteX210" fmla="*/ 99566 w 3621763"/>
              <a:gd name="connsiteY210" fmla="*/ 2199716 h 4574695"/>
              <a:gd name="connsiteX211" fmla="*/ 99758 w 3621763"/>
              <a:gd name="connsiteY211" fmla="*/ 2198608 h 4574695"/>
              <a:gd name="connsiteX212" fmla="*/ 77524 w 3621763"/>
              <a:gd name="connsiteY212" fmla="*/ 2196578 h 4574695"/>
              <a:gd name="connsiteX213" fmla="*/ 70245 w 3621763"/>
              <a:gd name="connsiteY213" fmla="*/ 2036410 h 4574695"/>
              <a:gd name="connsiteX214" fmla="*/ 65976 w 3621763"/>
              <a:gd name="connsiteY214" fmla="*/ 2089126 h 4574695"/>
              <a:gd name="connsiteX215" fmla="*/ 39979 w 3621763"/>
              <a:gd name="connsiteY215" fmla="*/ 1910020 h 4574695"/>
              <a:gd name="connsiteX216" fmla="*/ 44916 w 3621763"/>
              <a:gd name="connsiteY216" fmla="*/ 1343386 h 4574695"/>
              <a:gd name="connsiteX217" fmla="*/ 16333 w 3621763"/>
              <a:gd name="connsiteY217" fmla="*/ 684943 h 4574695"/>
              <a:gd name="connsiteX218" fmla="*/ 137950 w 3621763"/>
              <a:gd name="connsiteY218" fmla="*/ 694793 h 4574695"/>
              <a:gd name="connsiteX219" fmla="*/ 163560 w 3621763"/>
              <a:gd name="connsiteY219" fmla="*/ 673472 h 4574695"/>
              <a:gd name="connsiteX220" fmla="*/ 182602 w 3621763"/>
              <a:gd name="connsiteY220" fmla="*/ 662532 h 4574695"/>
              <a:gd name="connsiteX221" fmla="*/ 185148 w 3621763"/>
              <a:gd name="connsiteY221" fmla="*/ 567504 h 4574695"/>
              <a:gd name="connsiteX222" fmla="*/ 196933 w 3621763"/>
              <a:gd name="connsiteY222" fmla="*/ 406192 h 4574695"/>
              <a:gd name="connsiteX223" fmla="*/ 216118 w 3621763"/>
              <a:gd name="connsiteY223" fmla="*/ 409631 h 4574695"/>
              <a:gd name="connsiteX224" fmla="*/ 228776 w 3621763"/>
              <a:gd name="connsiteY224" fmla="*/ 254601 h 457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621763" h="4574695">
                <a:moveTo>
                  <a:pt x="263429" y="0"/>
                </a:moveTo>
                <a:lnTo>
                  <a:pt x="403339" y="252"/>
                </a:lnTo>
                <a:lnTo>
                  <a:pt x="405413" y="1515"/>
                </a:lnTo>
                <a:cubicBezTo>
                  <a:pt x="425192" y="14778"/>
                  <a:pt x="444846" y="30162"/>
                  <a:pt x="462906" y="45466"/>
                </a:cubicBezTo>
                <a:cubicBezTo>
                  <a:pt x="439013" y="25067"/>
                  <a:pt x="514502" y="27966"/>
                  <a:pt x="490051" y="7545"/>
                </a:cubicBezTo>
                <a:cubicBezTo>
                  <a:pt x="565538" y="10444"/>
                  <a:pt x="689368" y="54164"/>
                  <a:pt x="710545" y="133194"/>
                </a:cubicBezTo>
                <a:cubicBezTo>
                  <a:pt x="711631" y="113753"/>
                  <a:pt x="712713" y="94312"/>
                  <a:pt x="713799" y="74873"/>
                </a:cubicBezTo>
                <a:cubicBezTo>
                  <a:pt x="739865" y="56392"/>
                  <a:pt x="789287" y="77772"/>
                  <a:pt x="839797" y="79711"/>
                </a:cubicBezTo>
                <a:cubicBezTo>
                  <a:pt x="838713" y="99152"/>
                  <a:pt x="837629" y="118591"/>
                  <a:pt x="863158" y="119573"/>
                </a:cubicBezTo>
                <a:cubicBezTo>
                  <a:pt x="888141" y="120531"/>
                  <a:pt x="938653" y="122472"/>
                  <a:pt x="964183" y="123451"/>
                </a:cubicBezTo>
                <a:cubicBezTo>
                  <a:pt x="965267" y="104012"/>
                  <a:pt x="967435" y="65131"/>
                  <a:pt x="968536" y="45402"/>
                </a:cubicBezTo>
                <a:cubicBezTo>
                  <a:pt x="967452" y="64843"/>
                  <a:pt x="966366" y="84283"/>
                  <a:pt x="991343" y="85242"/>
                </a:cubicBezTo>
                <a:cubicBezTo>
                  <a:pt x="1016325" y="86201"/>
                  <a:pt x="1066832" y="88140"/>
                  <a:pt x="1092366" y="89121"/>
                </a:cubicBezTo>
                <a:cubicBezTo>
                  <a:pt x="1103770" y="109041"/>
                  <a:pt x="1096027" y="133169"/>
                  <a:pt x="1088354" y="157299"/>
                </a:cubicBezTo>
                <a:lnTo>
                  <a:pt x="1088310" y="157474"/>
                </a:lnTo>
                <a:lnTo>
                  <a:pt x="1113465" y="157606"/>
                </a:lnTo>
                <a:cubicBezTo>
                  <a:pt x="1131238" y="159044"/>
                  <a:pt x="1146082" y="164701"/>
                  <a:pt x="1154707" y="183220"/>
                </a:cubicBezTo>
                <a:lnTo>
                  <a:pt x="1154324" y="228164"/>
                </a:lnTo>
                <a:lnTo>
                  <a:pt x="1160248" y="228391"/>
                </a:lnTo>
                <a:cubicBezTo>
                  <a:pt x="1187394" y="190469"/>
                  <a:pt x="1165686" y="130901"/>
                  <a:pt x="1167854" y="92020"/>
                </a:cubicBezTo>
                <a:cubicBezTo>
                  <a:pt x="1179801" y="102220"/>
                  <a:pt x="1192158" y="107566"/>
                  <a:pt x="1207842" y="110603"/>
                </a:cubicBezTo>
                <a:lnTo>
                  <a:pt x="1233145" y="113618"/>
                </a:lnTo>
                <a:lnTo>
                  <a:pt x="1240986" y="44782"/>
                </a:lnTo>
                <a:cubicBezTo>
                  <a:pt x="1247852" y="21152"/>
                  <a:pt x="1258347" y="8106"/>
                  <a:pt x="1271214" y="2994"/>
                </a:cubicBezTo>
                <a:lnTo>
                  <a:pt x="1283143" y="1825"/>
                </a:lnTo>
                <a:lnTo>
                  <a:pt x="1294830" y="1846"/>
                </a:lnTo>
                <a:lnTo>
                  <a:pt x="1315658" y="8807"/>
                </a:lnTo>
                <a:cubicBezTo>
                  <a:pt x="1348344" y="25012"/>
                  <a:pt x="1385460" y="62347"/>
                  <a:pt x="1416912" y="99595"/>
                </a:cubicBezTo>
                <a:cubicBezTo>
                  <a:pt x="1411710" y="93389"/>
                  <a:pt x="1411994" y="88894"/>
                  <a:pt x="1415007" y="85254"/>
                </a:cubicBezTo>
                <a:lnTo>
                  <a:pt x="1428939" y="76409"/>
                </a:lnTo>
                <a:lnTo>
                  <a:pt x="1430317" y="15617"/>
                </a:lnTo>
                <a:cubicBezTo>
                  <a:pt x="1489077" y="17874"/>
                  <a:pt x="1549986" y="-18388"/>
                  <a:pt x="1574743" y="59764"/>
                </a:cubicBezTo>
                <a:lnTo>
                  <a:pt x="1574452" y="109298"/>
                </a:lnTo>
                <a:lnTo>
                  <a:pt x="1606882" y="139700"/>
                </a:lnTo>
                <a:cubicBezTo>
                  <a:pt x="1620583" y="158171"/>
                  <a:pt x="1630642" y="179481"/>
                  <a:pt x="1634972" y="203540"/>
                </a:cubicBezTo>
                <a:cubicBezTo>
                  <a:pt x="1636309" y="179566"/>
                  <a:pt x="1637617" y="156123"/>
                  <a:pt x="1638953" y="132148"/>
                </a:cubicBezTo>
                <a:cubicBezTo>
                  <a:pt x="1662431" y="109023"/>
                  <a:pt x="1705867" y="134719"/>
                  <a:pt x="1750644" y="136438"/>
                </a:cubicBezTo>
                <a:lnTo>
                  <a:pt x="1750700" y="138326"/>
                </a:lnTo>
                <a:lnTo>
                  <a:pt x="1767457" y="142786"/>
                </a:lnTo>
                <a:cubicBezTo>
                  <a:pt x="1774467" y="146695"/>
                  <a:pt x="1780334" y="152739"/>
                  <a:pt x="1784647" y="161998"/>
                </a:cubicBezTo>
                <a:lnTo>
                  <a:pt x="1784443" y="185789"/>
                </a:lnTo>
                <a:lnTo>
                  <a:pt x="1786456" y="185866"/>
                </a:lnTo>
                <a:lnTo>
                  <a:pt x="1804930" y="13541"/>
                </a:lnTo>
                <a:lnTo>
                  <a:pt x="1808345" y="2764"/>
                </a:lnTo>
                <a:lnTo>
                  <a:pt x="1917714" y="2960"/>
                </a:lnTo>
                <a:lnTo>
                  <a:pt x="1930195" y="15586"/>
                </a:lnTo>
                <a:cubicBezTo>
                  <a:pt x="1947255" y="34635"/>
                  <a:pt x="1964136" y="56759"/>
                  <a:pt x="1979610" y="78764"/>
                </a:cubicBezTo>
                <a:cubicBezTo>
                  <a:pt x="1958657" y="49233"/>
                  <a:pt x="2025786" y="52346"/>
                  <a:pt x="2004834" y="22814"/>
                </a:cubicBezTo>
                <a:cubicBezTo>
                  <a:pt x="2071468" y="25903"/>
                  <a:pt x="2179511" y="88039"/>
                  <a:pt x="2195720" y="202495"/>
                </a:cubicBezTo>
                <a:lnTo>
                  <a:pt x="2200458" y="117566"/>
                </a:lnTo>
                <a:cubicBezTo>
                  <a:pt x="2224090" y="90281"/>
                  <a:pt x="2267093" y="120654"/>
                  <a:pt x="2311670" y="122903"/>
                </a:cubicBezTo>
                <a:cubicBezTo>
                  <a:pt x="2310100" y="151034"/>
                  <a:pt x="2308502" y="179694"/>
                  <a:pt x="2331054" y="180559"/>
                </a:cubicBezTo>
                <a:cubicBezTo>
                  <a:pt x="2353109" y="181407"/>
                  <a:pt x="2397686" y="183654"/>
                  <a:pt x="2420233" y="184520"/>
                </a:cubicBezTo>
                <a:cubicBezTo>
                  <a:pt x="2421801" y="156384"/>
                  <a:pt x="2424969" y="99591"/>
                  <a:pt x="2426539" y="71455"/>
                </a:cubicBezTo>
                <a:cubicBezTo>
                  <a:pt x="2424969" y="99591"/>
                  <a:pt x="2423371" y="128253"/>
                  <a:pt x="2445922" y="129118"/>
                </a:cubicBezTo>
                <a:cubicBezTo>
                  <a:pt x="2467979" y="129964"/>
                  <a:pt x="2512556" y="132207"/>
                  <a:pt x="2535071" y="133608"/>
                </a:cubicBezTo>
                <a:cubicBezTo>
                  <a:pt x="2554453" y="191266"/>
                  <a:pt x="2505140" y="273954"/>
                  <a:pt x="2524517" y="331617"/>
                </a:cubicBezTo>
                <a:lnTo>
                  <a:pt x="2558978" y="333215"/>
                </a:lnTo>
                <a:lnTo>
                  <a:pt x="2559612" y="330327"/>
                </a:lnTo>
                <a:lnTo>
                  <a:pt x="2562238" y="327013"/>
                </a:lnTo>
                <a:lnTo>
                  <a:pt x="2563350" y="318150"/>
                </a:lnTo>
                <a:cubicBezTo>
                  <a:pt x="2565969" y="285149"/>
                  <a:pt x="2563678" y="249524"/>
                  <a:pt x="2566531" y="214318"/>
                </a:cubicBezTo>
                <a:lnTo>
                  <a:pt x="2603707" y="214513"/>
                </a:lnTo>
                <a:lnTo>
                  <a:pt x="2602276" y="183580"/>
                </a:lnTo>
                <a:cubicBezTo>
                  <a:pt x="2601444" y="166709"/>
                  <a:pt x="2600921" y="150764"/>
                  <a:pt x="2601706" y="136699"/>
                </a:cubicBezTo>
                <a:cubicBezTo>
                  <a:pt x="2622658" y="166226"/>
                  <a:pt x="2644716" y="167072"/>
                  <a:pt x="2689293" y="169319"/>
                </a:cubicBezTo>
                <a:cubicBezTo>
                  <a:pt x="2698196" y="212217"/>
                  <a:pt x="2684805" y="254124"/>
                  <a:pt x="2676926" y="296310"/>
                </a:cubicBezTo>
                <a:lnTo>
                  <a:pt x="2673470" y="320979"/>
                </a:lnTo>
                <a:lnTo>
                  <a:pt x="2683533" y="316397"/>
                </a:lnTo>
                <a:cubicBezTo>
                  <a:pt x="2696951" y="303410"/>
                  <a:pt x="2721316" y="289636"/>
                  <a:pt x="2750372" y="277271"/>
                </a:cubicBezTo>
                <a:lnTo>
                  <a:pt x="2758458" y="274264"/>
                </a:lnTo>
                <a:lnTo>
                  <a:pt x="2759913" y="242937"/>
                </a:lnTo>
                <a:lnTo>
                  <a:pt x="2766037" y="271449"/>
                </a:lnTo>
                <a:lnTo>
                  <a:pt x="2796692" y="260055"/>
                </a:lnTo>
                <a:cubicBezTo>
                  <a:pt x="2812783" y="254852"/>
                  <a:pt x="2829266" y="250276"/>
                  <a:pt x="2845358" y="246602"/>
                </a:cubicBezTo>
                <a:cubicBezTo>
                  <a:pt x="2910157" y="231893"/>
                  <a:pt x="2970099" y="232916"/>
                  <a:pt x="2979119" y="264870"/>
                </a:cubicBezTo>
                <a:cubicBezTo>
                  <a:pt x="2996547" y="292052"/>
                  <a:pt x="3033930" y="420603"/>
                  <a:pt x="3051812" y="447014"/>
                </a:cubicBezTo>
                <a:cubicBezTo>
                  <a:pt x="3049783" y="452988"/>
                  <a:pt x="3059578" y="469438"/>
                  <a:pt x="3075053" y="488762"/>
                </a:cubicBezTo>
                <a:lnTo>
                  <a:pt x="3076869" y="490881"/>
                </a:lnTo>
                <a:lnTo>
                  <a:pt x="3076921" y="487101"/>
                </a:lnTo>
                <a:cubicBezTo>
                  <a:pt x="3089497" y="437181"/>
                  <a:pt x="3123776" y="429929"/>
                  <a:pt x="3136101" y="451796"/>
                </a:cubicBezTo>
                <a:cubicBezTo>
                  <a:pt x="3141869" y="471641"/>
                  <a:pt x="3145455" y="491945"/>
                  <a:pt x="3147533" y="512350"/>
                </a:cubicBezTo>
                <a:lnTo>
                  <a:pt x="3149417" y="560858"/>
                </a:lnTo>
                <a:lnTo>
                  <a:pt x="3152685" y="563369"/>
                </a:lnTo>
                <a:cubicBezTo>
                  <a:pt x="3159251" y="567861"/>
                  <a:pt x="3165539" y="571546"/>
                  <a:pt x="3171321" y="574142"/>
                </a:cubicBezTo>
                <a:cubicBezTo>
                  <a:pt x="3167837" y="586222"/>
                  <a:pt x="3164233" y="598089"/>
                  <a:pt x="3167561" y="605477"/>
                </a:cubicBezTo>
                <a:lnTo>
                  <a:pt x="3170192" y="608036"/>
                </a:lnTo>
                <a:lnTo>
                  <a:pt x="3170223" y="607186"/>
                </a:lnTo>
                <a:lnTo>
                  <a:pt x="3170204" y="608047"/>
                </a:lnTo>
                <a:lnTo>
                  <a:pt x="3173462" y="611215"/>
                </a:lnTo>
                <a:cubicBezTo>
                  <a:pt x="3220477" y="632158"/>
                  <a:pt x="3242482" y="552235"/>
                  <a:pt x="3264936" y="526374"/>
                </a:cubicBezTo>
                <a:cubicBezTo>
                  <a:pt x="3293297" y="521496"/>
                  <a:pt x="3334024" y="558394"/>
                  <a:pt x="3352128" y="584419"/>
                </a:cubicBezTo>
                <a:cubicBezTo>
                  <a:pt x="3352128" y="584419"/>
                  <a:pt x="3380095" y="610583"/>
                  <a:pt x="3407811" y="645319"/>
                </a:cubicBezTo>
                <a:cubicBezTo>
                  <a:pt x="3435532" y="680057"/>
                  <a:pt x="3462026" y="722823"/>
                  <a:pt x="3458855" y="756406"/>
                </a:cubicBezTo>
                <a:cubicBezTo>
                  <a:pt x="3455896" y="790174"/>
                  <a:pt x="3452048" y="825654"/>
                  <a:pt x="3447048" y="861693"/>
                </a:cubicBezTo>
                <a:lnTo>
                  <a:pt x="3430658" y="956851"/>
                </a:lnTo>
                <a:lnTo>
                  <a:pt x="3435974" y="949925"/>
                </a:lnTo>
                <a:cubicBezTo>
                  <a:pt x="3447215" y="939912"/>
                  <a:pt x="3459618" y="934948"/>
                  <a:pt x="3466183" y="927951"/>
                </a:cubicBezTo>
                <a:cubicBezTo>
                  <a:pt x="3492222" y="909112"/>
                  <a:pt x="3500445" y="865199"/>
                  <a:pt x="3503771" y="812614"/>
                </a:cubicBezTo>
                <a:cubicBezTo>
                  <a:pt x="3507870" y="760252"/>
                  <a:pt x="3506304" y="698994"/>
                  <a:pt x="3512273" y="644896"/>
                </a:cubicBezTo>
                <a:cubicBezTo>
                  <a:pt x="3512105" y="626204"/>
                  <a:pt x="3535876" y="633808"/>
                  <a:pt x="3547607" y="637513"/>
                </a:cubicBezTo>
                <a:cubicBezTo>
                  <a:pt x="3537337" y="559334"/>
                  <a:pt x="3557800" y="509624"/>
                  <a:pt x="3568647" y="437637"/>
                </a:cubicBezTo>
                <a:cubicBezTo>
                  <a:pt x="3590272" y="594415"/>
                  <a:pt x="3584483" y="743405"/>
                  <a:pt x="3573544" y="889938"/>
                </a:cubicBezTo>
                <a:cubicBezTo>
                  <a:pt x="3562152" y="1036448"/>
                  <a:pt x="3550271" y="1182383"/>
                  <a:pt x="3558582" y="1336845"/>
                </a:cubicBezTo>
                <a:cubicBezTo>
                  <a:pt x="3553532" y="1372674"/>
                  <a:pt x="3591163" y="1368339"/>
                  <a:pt x="3586420" y="1404367"/>
                </a:cubicBezTo>
                <a:lnTo>
                  <a:pt x="3577543" y="1457956"/>
                </a:lnTo>
                <a:cubicBezTo>
                  <a:pt x="3604014" y="1449211"/>
                  <a:pt x="3624513" y="1476251"/>
                  <a:pt x="3621462" y="1494230"/>
                </a:cubicBezTo>
                <a:cubicBezTo>
                  <a:pt x="3618732" y="1664806"/>
                  <a:pt x="3603311" y="1851776"/>
                  <a:pt x="3517762" y="1968366"/>
                </a:cubicBezTo>
                <a:cubicBezTo>
                  <a:pt x="3492894" y="2015290"/>
                  <a:pt x="3464878" y="2060222"/>
                  <a:pt x="3444410" y="2128247"/>
                </a:cubicBezTo>
                <a:cubicBezTo>
                  <a:pt x="3456094" y="2133778"/>
                  <a:pt x="3456094" y="2133778"/>
                  <a:pt x="3467607" y="2138937"/>
                </a:cubicBezTo>
                <a:cubicBezTo>
                  <a:pt x="3444724" y="2128444"/>
                  <a:pt x="3457300" y="2173039"/>
                  <a:pt x="3439763" y="2184246"/>
                </a:cubicBezTo>
                <a:cubicBezTo>
                  <a:pt x="3427939" y="2178890"/>
                  <a:pt x="3427939" y="2178890"/>
                  <a:pt x="3416568" y="2173553"/>
                </a:cubicBezTo>
                <a:cubicBezTo>
                  <a:pt x="3405200" y="2168220"/>
                  <a:pt x="3399348" y="2184960"/>
                  <a:pt x="3393636" y="2201525"/>
                </a:cubicBezTo>
                <a:cubicBezTo>
                  <a:pt x="3381954" y="2195993"/>
                  <a:pt x="3381954" y="2195993"/>
                  <a:pt x="3370582" y="2190659"/>
                </a:cubicBezTo>
                <a:cubicBezTo>
                  <a:pt x="3370531" y="2229122"/>
                  <a:pt x="3336999" y="2251981"/>
                  <a:pt x="3347548" y="2295554"/>
                </a:cubicBezTo>
                <a:cubicBezTo>
                  <a:pt x="3341932" y="2292800"/>
                  <a:pt x="3339125" y="2291421"/>
                  <a:pt x="3336260" y="2290042"/>
                </a:cubicBezTo>
                <a:lnTo>
                  <a:pt x="3336129" y="2289979"/>
                </a:lnTo>
                <a:lnTo>
                  <a:pt x="3330271" y="2384610"/>
                </a:lnTo>
                <a:cubicBezTo>
                  <a:pt x="3326527" y="2488746"/>
                  <a:pt x="3329456" y="2590683"/>
                  <a:pt x="3346026" y="2688105"/>
                </a:cubicBezTo>
                <a:cubicBezTo>
                  <a:pt x="3403318" y="2980516"/>
                  <a:pt x="3413869" y="3286212"/>
                  <a:pt x="3407416" y="3587487"/>
                </a:cubicBezTo>
                <a:lnTo>
                  <a:pt x="3405297" y="3654726"/>
                </a:lnTo>
                <a:lnTo>
                  <a:pt x="3378742" y="3654679"/>
                </a:lnTo>
                <a:lnTo>
                  <a:pt x="3380495" y="3904456"/>
                </a:lnTo>
                <a:lnTo>
                  <a:pt x="3369357" y="3903183"/>
                </a:lnTo>
                <a:lnTo>
                  <a:pt x="3372132" y="4046241"/>
                </a:lnTo>
                <a:cubicBezTo>
                  <a:pt x="3372089" y="4126011"/>
                  <a:pt x="3370317" y="4205636"/>
                  <a:pt x="3366409" y="4285043"/>
                </a:cubicBezTo>
                <a:lnTo>
                  <a:pt x="3347948" y="4521469"/>
                </a:lnTo>
                <a:lnTo>
                  <a:pt x="3218700" y="4525971"/>
                </a:lnTo>
                <a:lnTo>
                  <a:pt x="3216718" y="4524874"/>
                </a:lnTo>
                <a:cubicBezTo>
                  <a:pt x="3197741" y="4513287"/>
                  <a:pt x="3178768" y="4499737"/>
                  <a:pt x="3161274" y="4486206"/>
                </a:cubicBezTo>
                <a:cubicBezTo>
                  <a:pt x="3184427" y="4504247"/>
                  <a:pt x="3114545" y="4504122"/>
                  <a:pt x="3138217" y="4522163"/>
                </a:cubicBezTo>
                <a:cubicBezTo>
                  <a:pt x="3068336" y="4522039"/>
                  <a:pt x="2951626" y="4485831"/>
                  <a:pt x="2927860" y="4413522"/>
                </a:cubicBezTo>
                <a:cubicBezTo>
                  <a:pt x="2927893" y="4431522"/>
                  <a:pt x="2927926" y="4449522"/>
                  <a:pt x="2927958" y="4467522"/>
                </a:cubicBezTo>
                <a:cubicBezTo>
                  <a:pt x="2904865" y="4485480"/>
                  <a:pt x="2858076" y="4467397"/>
                  <a:pt x="2811316" y="4467313"/>
                </a:cubicBezTo>
                <a:cubicBezTo>
                  <a:pt x="2811283" y="4449313"/>
                  <a:pt x="2811250" y="4431313"/>
                  <a:pt x="2787615" y="4431271"/>
                </a:cubicBezTo>
                <a:cubicBezTo>
                  <a:pt x="2764489" y="4431230"/>
                  <a:pt x="2717728" y="4431146"/>
                  <a:pt x="2694094" y="4431104"/>
                </a:cubicBezTo>
                <a:cubicBezTo>
                  <a:pt x="2694128" y="4449104"/>
                  <a:pt x="2694193" y="4485104"/>
                  <a:pt x="2694227" y="4503370"/>
                </a:cubicBezTo>
                <a:cubicBezTo>
                  <a:pt x="2694193" y="4485371"/>
                  <a:pt x="2694160" y="4467370"/>
                  <a:pt x="2671038" y="4467330"/>
                </a:cubicBezTo>
                <a:cubicBezTo>
                  <a:pt x="2647911" y="4467288"/>
                  <a:pt x="2601155" y="4467204"/>
                  <a:pt x="2577517" y="4467162"/>
                </a:cubicBezTo>
                <a:cubicBezTo>
                  <a:pt x="2554329" y="4431121"/>
                  <a:pt x="2600991" y="4376938"/>
                  <a:pt x="2577286" y="4340896"/>
                </a:cubicBezTo>
                <a:lnTo>
                  <a:pt x="2507403" y="4340770"/>
                </a:lnTo>
                <a:cubicBezTo>
                  <a:pt x="2484347" y="4376729"/>
                  <a:pt x="2507569" y="4431037"/>
                  <a:pt x="2507635" y="4467037"/>
                </a:cubicBezTo>
                <a:cubicBezTo>
                  <a:pt x="2496057" y="4458017"/>
                  <a:pt x="2484358" y="4453495"/>
                  <a:pt x="2469709" y="4451219"/>
                </a:cubicBezTo>
                <a:lnTo>
                  <a:pt x="2446176" y="4449290"/>
                </a:lnTo>
                <a:lnTo>
                  <a:pt x="2442596" y="4513159"/>
                </a:lnTo>
                <a:cubicBezTo>
                  <a:pt x="2437512" y="4535226"/>
                  <a:pt x="2428512" y="4547636"/>
                  <a:pt x="2416899" y="4552795"/>
                </a:cubicBezTo>
                <a:lnTo>
                  <a:pt x="2405942" y="4554277"/>
                </a:lnTo>
                <a:lnTo>
                  <a:pt x="2395146" y="4554654"/>
                </a:lnTo>
                <a:lnTo>
                  <a:pt x="2375537" y="4548927"/>
                </a:lnTo>
                <a:cubicBezTo>
                  <a:pt x="2344482" y="4535058"/>
                  <a:pt x="2308212" y="4501816"/>
                  <a:pt x="2277178" y="4468462"/>
                </a:cubicBezTo>
                <a:cubicBezTo>
                  <a:pt x="2282312" y="4474021"/>
                  <a:pt x="2282290" y="4478184"/>
                  <a:pt x="2279699" y="4481649"/>
                </a:cubicBezTo>
                <a:lnTo>
                  <a:pt x="2267302" y="4490293"/>
                </a:lnTo>
                <a:lnTo>
                  <a:pt x="2269264" y="4546513"/>
                </a:lnTo>
                <a:cubicBezTo>
                  <a:pt x="2214867" y="4546415"/>
                  <a:pt x="2160535" y="4581983"/>
                  <a:pt x="2133509" y="4510606"/>
                </a:cubicBezTo>
                <a:lnTo>
                  <a:pt x="2131140" y="4464825"/>
                </a:lnTo>
                <a:lnTo>
                  <a:pt x="2099568" y="4437830"/>
                </a:lnTo>
                <a:cubicBezTo>
                  <a:pt x="2085929" y="4421226"/>
                  <a:pt x="2075504" y="4401877"/>
                  <a:pt x="2070225" y="4379792"/>
                </a:cubicBezTo>
                <a:cubicBezTo>
                  <a:pt x="2070265" y="4401989"/>
                  <a:pt x="2070305" y="4423696"/>
                  <a:pt x="2070346" y="4445893"/>
                </a:cubicBezTo>
                <a:cubicBezTo>
                  <a:pt x="2049889" y="4468056"/>
                  <a:pt x="2008400" y="4445782"/>
                  <a:pt x="1966948" y="4445708"/>
                </a:cubicBezTo>
                <a:cubicBezTo>
                  <a:pt x="1966908" y="4423510"/>
                  <a:pt x="1966867" y="4401312"/>
                  <a:pt x="1945918" y="4401273"/>
                </a:cubicBezTo>
                <a:lnTo>
                  <a:pt x="1931239" y="4401248"/>
                </a:lnTo>
                <a:lnTo>
                  <a:pt x="1923344" y="4561102"/>
                </a:lnTo>
                <a:lnTo>
                  <a:pt x="1920764" y="4571176"/>
                </a:lnTo>
                <a:lnTo>
                  <a:pt x="1819729" y="4574695"/>
                </a:lnTo>
                <a:lnTo>
                  <a:pt x="1807527" y="4563451"/>
                </a:lnTo>
                <a:cubicBezTo>
                  <a:pt x="1790756" y="4546428"/>
                  <a:pt x="1773986" y="4526554"/>
                  <a:pt x="1758522" y="4506744"/>
                </a:cubicBezTo>
                <a:cubicBezTo>
                  <a:pt x="1779447" y="4533323"/>
                  <a:pt x="1717274" y="4532717"/>
                  <a:pt x="1738201" y="4559296"/>
                </a:cubicBezTo>
                <a:cubicBezTo>
                  <a:pt x="1676486" y="4558697"/>
                  <a:pt x="1573377" y="4504937"/>
                  <a:pt x="1552317" y="4399727"/>
                </a:cubicBezTo>
                <a:lnTo>
                  <a:pt x="1552460" y="4478362"/>
                </a:lnTo>
                <a:cubicBezTo>
                  <a:pt x="1532082" y="4504374"/>
                  <a:pt x="1490744" y="4477762"/>
                  <a:pt x="1449449" y="4477193"/>
                </a:cubicBezTo>
                <a:cubicBezTo>
                  <a:pt x="1449401" y="4451147"/>
                  <a:pt x="1449353" y="4424611"/>
                  <a:pt x="1428476" y="4424574"/>
                </a:cubicBezTo>
                <a:cubicBezTo>
                  <a:pt x="1408058" y="4424537"/>
                  <a:pt x="1366763" y="4423968"/>
                  <a:pt x="1345891" y="4423930"/>
                </a:cubicBezTo>
                <a:cubicBezTo>
                  <a:pt x="1345939" y="4449980"/>
                  <a:pt x="1346035" y="4502567"/>
                  <a:pt x="1346082" y="4528617"/>
                </a:cubicBezTo>
                <a:cubicBezTo>
                  <a:pt x="1346035" y="4502567"/>
                  <a:pt x="1345986" y="4476029"/>
                  <a:pt x="1325110" y="4475991"/>
                </a:cubicBezTo>
                <a:cubicBezTo>
                  <a:pt x="1304691" y="4475955"/>
                  <a:pt x="1263395" y="4475392"/>
                  <a:pt x="1242523" y="4474858"/>
                </a:cubicBezTo>
                <a:cubicBezTo>
                  <a:pt x="1221552" y="4422236"/>
                  <a:pt x="1262703" y="4344165"/>
                  <a:pt x="1241735" y="4291539"/>
                </a:cubicBezTo>
                <a:lnTo>
                  <a:pt x="1180016" y="4290938"/>
                </a:lnTo>
                <a:cubicBezTo>
                  <a:pt x="1159691" y="4342995"/>
                  <a:pt x="1180714" y="4422163"/>
                  <a:pt x="1180810" y="4474257"/>
                </a:cubicBezTo>
                <a:cubicBezTo>
                  <a:pt x="1159883" y="4447682"/>
                  <a:pt x="1139464" y="4447646"/>
                  <a:pt x="1098169" y="4447078"/>
                </a:cubicBezTo>
                <a:cubicBezTo>
                  <a:pt x="1077155" y="4368404"/>
                  <a:pt x="1138725" y="4290374"/>
                  <a:pt x="1076867" y="4211132"/>
                </a:cubicBezTo>
                <a:lnTo>
                  <a:pt x="1077011" y="4289767"/>
                </a:lnTo>
                <a:cubicBezTo>
                  <a:pt x="973905" y="4236505"/>
                  <a:pt x="1056251" y="4106412"/>
                  <a:pt x="1035237" y="4027740"/>
                </a:cubicBezTo>
                <a:cubicBezTo>
                  <a:pt x="1026612" y="3995288"/>
                  <a:pt x="1020433" y="3961955"/>
                  <a:pt x="1016097" y="3927960"/>
                </a:cubicBezTo>
                <a:lnTo>
                  <a:pt x="1014155" y="3902947"/>
                </a:lnTo>
                <a:lnTo>
                  <a:pt x="957271" y="3893114"/>
                </a:lnTo>
                <a:cubicBezTo>
                  <a:pt x="957206" y="3857452"/>
                  <a:pt x="957140" y="3821787"/>
                  <a:pt x="929646" y="3821739"/>
                </a:cubicBezTo>
                <a:cubicBezTo>
                  <a:pt x="902743" y="3821690"/>
                  <a:pt x="848345" y="3821593"/>
                  <a:pt x="820852" y="3821544"/>
                </a:cubicBezTo>
                <a:cubicBezTo>
                  <a:pt x="820918" y="3857208"/>
                  <a:pt x="821048" y="3928534"/>
                  <a:pt x="821114" y="3964728"/>
                </a:cubicBezTo>
                <a:cubicBezTo>
                  <a:pt x="821048" y="3929064"/>
                  <a:pt x="820984" y="3893399"/>
                  <a:pt x="794087" y="3893351"/>
                </a:cubicBezTo>
                <a:cubicBezTo>
                  <a:pt x="767184" y="3893302"/>
                  <a:pt x="712793" y="3893206"/>
                  <a:pt x="685293" y="3893156"/>
                </a:cubicBezTo>
                <a:cubicBezTo>
                  <a:pt x="661645" y="3830702"/>
                  <a:pt x="700186" y="3740650"/>
                  <a:pt x="691679" y="3671297"/>
                </a:cubicBezTo>
                <a:lnTo>
                  <a:pt x="686499" y="3649863"/>
                </a:lnTo>
                <a:lnTo>
                  <a:pt x="602235" y="3649713"/>
                </a:lnTo>
                <a:lnTo>
                  <a:pt x="592303" y="3701967"/>
                </a:lnTo>
                <a:cubicBezTo>
                  <a:pt x="588637" y="3765634"/>
                  <a:pt x="603902" y="3839515"/>
                  <a:pt x="604000" y="3893011"/>
                </a:cubicBezTo>
                <a:cubicBezTo>
                  <a:pt x="577038" y="3857299"/>
                  <a:pt x="549538" y="3857250"/>
                  <a:pt x="495147" y="3857153"/>
                </a:cubicBezTo>
                <a:cubicBezTo>
                  <a:pt x="478210" y="3790253"/>
                  <a:pt x="503537" y="3723224"/>
                  <a:pt x="505021" y="3656201"/>
                </a:cubicBezTo>
                <a:lnTo>
                  <a:pt x="504606" y="3649538"/>
                </a:lnTo>
                <a:lnTo>
                  <a:pt x="281395" y="3649139"/>
                </a:lnTo>
                <a:lnTo>
                  <a:pt x="259997" y="3607628"/>
                </a:lnTo>
                <a:lnTo>
                  <a:pt x="257684" y="3649096"/>
                </a:lnTo>
                <a:lnTo>
                  <a:pt x="193717" y="3648981"/>
                </a:lnTo>
                <a:lnTo>
                  <a:pt x="191691" y="3644770"/>
                </a:lnTo>
                <a:cubicBezTo>
                  <a:pt x="167181" y="3551843"/>
                  <a:pt x="234990" y="3423746"/>
                  <a:pt x="217568" y="3335797"/>
                </a:cubicBezTo>
                <a:cubicBezTo>
                  <a:pt x="170364" y="3094508"/>
                  <a:pt x="212017" y="2823590"/>
                  <a:pt x="233715" y="2559195"/>
                </a:cubicBezTo>
                <a:lnTo>
                  <a:pt x="236219" y="2518746"/>
                </a:lnTo>
                <a:lnTo>
                  <a:pt x="234236" y="2517602"/>
                </a:lnTo>
                <a:cubicBezTo>
                  <a:pt x="218246" y="2505734"/>
                  <a:pt x="203538" y="2490004"/>
                  <a:pt x="194486" y="2476991"/>
                </a:cubicBezTo>
                <a:cubicBezTo>
                  <a:pt x="194486" y="2476991"/>
                  <a:pt x="166519" y="2450828"/>
                  <a:pt x="138803" y="2416089"/>
                </a:cubicBezTo>
                <a:cubicBezTo>
                  <a:pt x="111082" y="2381353"/>
                  <a:pt x="84589" y="2338587"/>
                  <a:pt x="87760" y="2305004"/>
                </a:cubicBezTo>
                <a:cubicBezTo>
                  <a:pt x="90718" y="2271235"/>
                  <a:pt x="94567" y="2235757"/>
                  <a:pt x="99566" y="2199716"/>
                </a:cubicBezTo>
                <a:lnTo>
                  <a:pt x="99758" y="2198608"/>
                </a:lnTo>
                <a:lnTo>
                  <a:pt x="77524" y="2196578"/>
                </a:lnTo>
                <a:cubicBezTo>
                  <a:pt x="61675" y="2142231"/>
                  <a:pt x="126784" y="2094051"/>
                  <a:pt x="70245" y="2036410"/>
                </a:cubicBezTo>
                <a:cubicBezTo>
                  <a:pt x="68812" y="2054112"/>
                  <a:pt x="67409" y="2071421"/>
                  <a:pt x="65976" y="2089126"/>
                </a:cubicBezTo>
                <a:cubicBezTo>
                  <a:pt x="-32686" y="2045890"/>
                  <a:pt x="55829" y="1964362"/>
                  <a:pt x="39979" y="1910020"/>
                </a:cubicBezTo>
                <a:cubicBezTo>
                  <a:pt x="-12977" y="1730313"/>
                  <a:pt x="91483" y="1524159"/>
                  <a:pt x="44916" y="1343386"/>
                </a:cubicBezTo>
                <a:cubicBezTo>
                  <a:pt x="-19320" y="1125147"/>
                  <a:pt x="-777" y="896194"/>
                  <a:pt x="16333" y="684943"/>
                </a:cubicBezTo>
                <a:cubicBezTo>
                  <a:pt x="57023" y="688239"/>
                  <a:pt x="116397" y="710865"/>
                  <a:pt x="137950" y="694793"/>
                </a:cubicBezTo>
                <a:cubicBezTo>
                  <a:pt x="146264" y="686607"/>
                  <a:pt x="154810" y="679546"/>
                  <a:pt x="163560" y="673472"/>
                </a:cubicBezTo>
                <a:lnTo>
                  <a:pt x="182602" y="662532"/>
                </a:lnTo>
                <a:lnTo>
                  <a:pt x="185148" y="567504"/>
                </a:lnTo>
                <a:cubicBezTo>
                  <a:pt x="188289" y="512923"/>
                  <a:pt x="192656" y="459004"/>
                  <a:pt x="196933" y="406192"/>
                </a:cubicBezTo>
                <a:lnTo>
                  <a:pt x="216118" y="409631"/>
                </a:lnTo>
                <a:lnTo>
                  <a:pt x="228776" y="254601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47" y="297849"/>
            <a:ext cx="2560275" cy="280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4" name="Рисунок 3" descr="C:\Users\RassirHaker\Desktop\Изображения\7.Замер температуры лампы ближайщего места к LED-ленте.bm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97" y="919247"/>
            <a:ext cx="2256667" cy="2661248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Содержимое 5" descr="C:\Users\RassirHaker\Desktop\Изображения\6.Общий замер температуры лампы.bmp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749" y="3629557"/>
            <a:ext cx="2053091" cy="2631058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Рисунок 5" descr="C:\Users\RassirHaker\Desktop\Изображения\8.Замер температуры LED-ленты.bm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63" y="3621980"/>
            <a:ext cx="2256669" cy="2638635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33400" y="2128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Экологическое обоснование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43968" y="6182977"/>
            <a:ext cx="2385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GOST type B" panose="020B0500000000000000" pitchFamily="34" charset="0"/>
              </a:rPr>
              <a:t>Замер температуры</a:t>
            </a:r>
            <a:endParaRPr lang="ru-RU" sz="2000" dirty="0">
              <a:latin typeface="GOST type B" panose="020B0500000000000000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27663" y="5860505"/>
            <a:ext cx="1576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GOST type B" panose="020B0500000000000000" pitchFamily="34" charset="0"/>
              </a:rPr>
              <a:t>Лиственница</a:t>
            </a:r>
            <a:endParaRPr lang="ru-RU" sz="2000" dirty="0">
              <a:latin typeface="GOST type B" panose="020B0500000000000000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743663" y="2986344"/>
            <a:ext cx="166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000000"/>
                </a:solidFill>
                <a:latin typeface="GOST type B" panose="020B0500000000000000" pitchFamily="34" charset="0"/>
                <a:ea typeface="Calibri" panose="020F0502020204030204" pitchFamily="34" charset="0"/>
              </a:rPr>
              <a:t>полипропилен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6" b="89926" l="9417" r="90000">
                        <a14:foregroundMark x1="64417" y1="43259" x2="64417" y2="54667"/>
                        <a14:foregroundMark x1="84583" y1="39259" x2="83583" y2="56296"/>
                        <a14:foregroundMark x1="74917" y1="47704" x2="74917" y2="53778"/>
                        <a14:foregroundMark x1="58417" y1="44296" x2="58417" y2="54370"/>
                        <a14:foregroundMark x1="53417" y1="48741" x2="53417" y2="54667"/>
                        <a14:foregroundMark x1="43333" y1="42667" x2="42333" y2="51556"/>
                        <a14:foregroundMark x1="53667" y1="40296" x2="53333" y2="42519"/>
                        <a14:foregroundMark x1="11083" y1="42963" x2="941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00" y="4712135"/>
            <a:ext cx="3814870" cy="2145865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21" y="502641"/>
            <a:ext cx="2698770" cy="2698770"/>
          </a:xfrm>
          <a:prstGeom prst="rect">
            <a:avLst/>
          </a:prstGeom>
          <a:effectLst/>
        </p:spPr>
      </p:pic>
      <p:pic>
        <p:nvPicPr>
          <p:cNvPr id="4" name="Рисунок 3" descr="C:\Users\User_1\AppData\Local\Microsoft\Windows\INetCache\Content.Word\QR-code_url_16_Sep_2021_16-50-1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52" y="3692104"/>
            <a:ext cx="2662307" cy="23981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GOST type B" panose="020B0500000000000000" pitchFamily="34" charset="0"/>
              </a:rPr>
              <a:t>Маркетинговое </a:t>
            </a:r>
            <a:r>
              <a:rPr lang="ru-RU" dirty="0" smtClean="0">
                <a:latin typeface="GOST type B" panose="020B0500000000000000" pitchFamily="34" charset="0"/>
              </a:rPr>
              <a:t>обоснование</a:t>
            </a:r>
            <a:endParaRPr lang="ru-RU" dirty="0">
              <a:latin typeface="GOST type B" panose="020B0500000000000000" pitchFamily="34" charset="0"/>
            </a:endParaRPr>
          </a:p>
        </p:txBody>
      </p:sp>
      <p:pic>
        <p:nvPicPr>
          <p:cNvPr id="6" name="Picture 2" descr="диаграмм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0" y="1142255"/>
            <a:ext cx="7461911" cy="374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3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51" y="267418"/>
            <a:ext cx="7596630" cy="3804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6" y="2691162"/>
            <a:ext cx="3882792" cy="388279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88" y="4493652"/>
            <a:ext cx="5298555" cy="1719265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1071113" y="571994"/>
            <a:ext cx="2672751" cy="652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>
                <a:latin typeface="GOST type B" panose="020B0500000000000000" pitchFamily="34" charset="0"/>
              </a:rPr>
              <a:t>Реклама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10171"/>
          <a:stretch/>
        </p:blipFill>
        <p:spPr>
          <a:xfrm>
            <a:off x="1776046" y="505938"/>
            <a:ext cx="9247400" cy="5262855"/>
          </a:xfrm>
        </p:spPr>
      </p:pic>
      <p:sp>
        <p:nvSpPr>
          <p:cNvPr id="2" name="Прямоугольник 1"/>
          <p:cNvSpPr/>
          <p:nvPr/>
        </p:nvSpPr>
        <p:spPr>
          <a:xfrm>
            <a:off x="2186352" y="5811266"/>
            <a:ext cx="849315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07000"/>
              </a:lnSpc>
              <a:spcAft>
                <a:spcPts val="0"/>
              </a:spcAft>
            </a:pPr>
            <a:r>
              <a:rPr lang="ru-RU" sz="2200" b="1" dirty="0">
                <a:latin typeface="GOST type B" panose="020B0500000000000000" pitchFamily="34" charset="0"/>
                <a:ea typeface="Calibri" panose="020F0502020204030204" pitchFamily="34" charset="0"/>
              </a:rPr>
              <a:t>Цель работы</a:t>
            </a:r>
            <a:r>
              <a:rPr lang="ru-RU" sz="2200" dirty="0">
                <a:latin typeface="GOST type B" panose="020B0500000000000000" pitchFamily="34" charset="0"/>
                <a:ea typeface="Calibri" panose="020F0502020204030204" pitchFamily="34" charset="0"/>
              </a:rPr>
              <a:t> – усовершенствование рабочей до «Умной» лампы</a:t>
            </a:r>
            <a:endParaRPr lang="ru-RU" sz="2200" dirty="0">
              <a:effectLst/>
              <a:latin typeface="GOST type B" panose="020B0500000000000000" pitchFamily="34" charset="0"/>
              <a:ea typeface="Calibri" panose="020F0502020204030204" pitchFamily="34" charset="0"/>
            </a:endParaRPr>
          </a:p>
        </p:txBody>
      </p:sp>
      <p:pic>
        <p:nvPicPr>
          <p:cNvPr id="5" name="Рисунок 4" descr="C:\Users\student\Desktop\20210208_223119.jpg"/>
          <p:cNvPicPr/>
          <p:nvPr/>
        </p:nvPicPr>
        <p:blipFill>
          <a:blip r:embed="rId4" cstate="print"/>
          <a:srcRect r="9464"/>
          <a:stretch>
            <a:fillRect/>
          </a:stretch>
        </p:blipFill>
        <p:spPr bwMode="auto">
          <a:xfrm>
            <a:off x="1962398" y="1043437"/>
            <a:ext cx="8874695" cy="433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диаграмм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7" y="505938"/>
            <a:ext cx="10317246" cy="518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GOST type B" panose="020B0500000000000000" pitchFamily="34" charset="0"/>
              </a:rPr>
              <a:t>Функциональность лампы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600" dirty="0" smtClean="0">
                <a:latin typeface="GOST type B" panose="020B0500000000000000" pitchFamily="34" charset="0"/>
              </a:rPr>
              <a:t>Качество</a:t>
            </a:r>
            <a:r>
              <a:rPr lang="en-US" sz="3600" dirty="0" smtClean="0">
                <a:latin typeface="GOST type B" panose="020B0500000000000000" pitchFamily="34" charset="0"/>
              </a:rPr>
              <a:t> </a:t>
            </a:r>
            <a:r>
              <a:rPr lang="ru-RU" sz="3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✓</a:t>
            </a:r>
            <a:endParaRPr lang="ru-RU" sz="3600" dirty="0" smtClean="0">
              <a:latin typeface="GOST type B" panose="020B0500000000000000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3600" dirty="0" smtClean="0">
                <a:latin typeface="GOST type B" panose="020B0500000000000000" pitchFamily="34" charset="0"/>
              </a:rPr>
              <a:t>Дизайн</a:t>
            </a:r>
            <a:r>
              <a:rPr lang="en-US" sz="3600" dirty="0" smtClean="0">
                <a:latin typeface="GOST type B" panose="020B0500000000000000" pitchFamily="34" charset="0"/>
              </a:rPr>
              <a:t> </a:t>
            </a:r>
            <a:r>
              <a:rPr lang="ru-RU" sz="3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✓</a:t>
            </a:r>
            <a:endParaRPr lang="ru-RU" sz="3600" dirty="0" smtClean="0">
              <a:latin typeface="GOST type B" panose="020B0500000000000000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3600" dirty="0" smtClean="0">
                <a:latin typeface="GOST type B" panose="020B0500000000000000" pitchFamily="34" charset="0"/>
              </a:rPr>
              <a:t>Программное обеспеченье</a:t>
            </a:r>
            <a:r>
              <a:rPr lang="en-US" sz="3600" dirty="0" smtClean="0">
                <a:latin typeface="GOST type B" panose="020B0500000000000000" pitchFamily="34" charset="0"/>
              </a:rPr>
              <a:t> </a:t>
            </a:r>
            <a:r>
              <a:rPr lang="ru-RU" sz="3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✓</a:t>
            </a:r>
            <a:r>
              <a:rPr lang="ru-RU" sz="3600" dirty="0" smtClean="0">
                <a:latin typeface="GOST type B" panose="020B0500000000000000" pitchFamily="34" charset="0"/>
              </a:rPr>
              <a:t> </a:t>
            </a:r>
            <a:endParaRPr lang="ru-RU" sz="3600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7" y="1093919"/>
            <a:ext cx="7993767" cy="340671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97" y="4500635"/>
            <a:ext cx="9384406" cy="2031834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967" y="1376844"/>
            <a:ext cx="2840865" cy="2840865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Разработка. Электроника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4318" r="634" b="1876"/>
          <a:stretch>
            <a:fillRect/>
          </a:stretch>
        </p:blipFill>
        <p:spPr>
          <a:xfrm>
            <a:off x="1862796" y="1133917"/>
            <a:ext cx="8188015" cy="5196371"/>
          </a:xfrm>
          <a:custGeom>
            <a:avLst/>
            <a:gdLst>
              <a:gd name="connsiteX0" fmla="*/ 3772920 w 8188015"/>
              <a:gd name="connsiteY0" fmla="*/ 0 h 5196371"/>
              <a:gd name="connsiteX1" fmla="*/ 3905627 w 8188015"/>
              <a:gd name="connsiteY1" fmla="*/ 2508 h 5196371"/>
              <a:gd name="connsiteX2" fmla="*/ 3999518 w 8188015"/>
              <a:gd name="connsiteY2" fmla="*/ 51302 h 5196371"/>
              <a:gd name="connsiteX3" fmla="*/ 4000633 w 8188015"/>
              <a:gd name="connsiteY3" fmla="*/ 202367 h 5196371"/>
              <a:gd name="connsiteX4" fmla="*/ 4013349 w 8188015"/>
              <a:gd name="connsiteY4" fmla="*/ 202623 h 5196371"/>
              <a:gd name="connsiteX5" fmla="*/ 4040254 w 8188015"/>
              <a:gd name="connsiteY5" fmla="*/ 192896 h 5196371"/>
              <a:gd name="connsiteX6" fmla="*/ 4189758 w 8188015"/>
              <a:gd name="connsiteY6" fmla="*/ 122640 h 5196371"/>
              <a:gd name="connsiteX7" fmla="*/ 4207904 w 8188015"/>
              <a:gd name="connsiteY7" fmla="*/ 117339 h 5196371"/>
              <a:gd name="connsiteX8" fmla="*/ 4210152 w 8188015"/>
              <a:gd name="connsiteY8" fmla="*/ 59372 h 5196371"/>
              <a:gd name="connsiteX9" fmla="*/ 4224911 w 8188015"/>
              <a:gd name="connsiteY9" fmla="*/ 112374 h 5196371"/>
              <a:gd name="connsiteX10" fmla="*/ 4293694 w 8188015"/>
              <a:gd name="connsiteY10" fmla="*/ 92285 h 5196371"/>
              <a:gd name="connsiteX11" fmla="*/ 4403045 w 8188015"/>
              <a:gd name="connsiteY11" fmla="*/ 68975 h 5196371"/>
              <a:gd name="connsiteX12" fmla="*/ 4705427 w 8188015"/>
              <a:gd name="connsiteY12" fmla="*/ 107215 h 5196371"/>
              <a:gd name="connsiteX13" fmla="*/ 4875430 w 8188015"/>
              <a:gd name="connsiteY13" fmla="*/ 446917 h 5196371"/>
              <a:gd name="connsiteX14" fmla="*/ 4929239 w 8188015"/>
              <a:gd name="connsiteY14" fmla="*/ 524996 h 5196371"/>
              <a:gd name="connsiteX15" fmla="*/ 4933407 w 8188015"/>
              <a:gd name="connsiteY15" fmla="*/ 528981 h 5196371"/>
              <a:gd name="connsiteX16" fmla="*/ 4933401 w 8188015"/>
              <a:gd name="connsiteY16" fmla="*/ 521982 h 5196371"/>
              <a:gd name="connsiteX17" fmla="*/ 4979502 w 8188015"/>
              <a:gd name="connsiteY17" fmla="*/ 450685 h 5196371"/>
              <a:gd name="connsiteX18" fmla="*/ 4996053 w 8188015"/>
              <a:gd name="connsiteY18" fmla="*/ 441926 h 5196371"/>
              <a:gd name="connsiteX19" fmla="*/ 4994318 w 8188015"/>
              <a:gd name="connsiteY19" fmla="*/ 433712 h 5196371"/>
              <a:gd name="connsiteX20" fmla="*/ 4967772 w 8188015"/>
              <a:gd name="connsiteY20" fmla="*/ 306154 h 5196371"/>
              <a:gd name="connsiteX21" fmla="*/ 5010103 w 8188015"/>
              <a:gd name="connsiteY21" fmla="*/ 414528 h 5196371"/>
              <a:gd name="connsiteX22" fmla="*/ 5111024 w 8188015"/>
              <a:gd name="connsiteY22" fmla="*/ 404124 h 5196371"/>
              <a:gd name="connsiteX23" fmla="*/ 5142745 w 8188015"/>
              <a:gd name="connsiteY23" fmla="*/ 588502 h 5196371"/>
              <a:gd name="connsiteX24" fmla="*/ 5143988 w 8188015"/>
              <a:gd name="connsiteY24" fmla="*/ 610113 h 5196371"/>
              <a:gd name="connsiteX25" fmla="*/ 5194641 w 8188015"/>
              <a:gd name="connsiteY25" fmla="*/ 618801 h 5196371"/>
              <a:gd name="connsiteX26" fmla="*/ 5190417 w 8188015"/>
              <a:gd name="connsiteY26" fmla="*/ 584876 h 5196371"/>
              <a:gd name="connsiteX27" fmla="*/ 5159293 w 8188015"/>
              <a:gd name="connsiteY27" fmla="*/ 381651 h 5196371"/>
              <a:gd name="connsiteX28" fmla="*/ 5275425 w 8188015"/>
              <a:gd name="connsiteY28" fmla="*/ 307349 h 5196371"/>
              <a:gd name="connsiteX29" fmla="*/ 5344200 w 8188015"/>
              <a:gd name="connsiteY29" fmla="*/ 539914 h 5196371"/>
              <a:gd name="connsiteX30" fmla="*/ 5352209 w 8188015"/>
              <a:gd name="connsiteY30" fmla="*/ 608692 h 5196371"/>
              <a:gd name="connsiteX31" fmla="*/ 5358873 w 8188015"/>
              <a:gd name="connsiteY31" fmla="*/ 600906 h 5196371"/>
              <a:gd name="connsiteX32" fmla="*/ 5384022 w 8188015"/>
              <a:gd name="connsiteY32" fmla="*/ 601322 h 5196371"/>
              <a:gd name="connsiteX33" fmla="*/ 5399076 w 8188015"/>
              <a:gd name="connsiteY33" fmla="*/ 604982 h 5196371"/>
              <a:gd name="connsiteX34" fmla="*/ 5398762 w 8188015"/>
              <a:gd name="connsiteY34" fmla="*/ 602516 h 5196371"/>
              <a:gd name="connsiteX35" fmla="*/ 5399113 w 8188015"/>
              <a:gd name="connsiteY35" fmla="*/ 604991 h 5196371"/>
              <a:gd name="connsiteX36" fmla="*/ 5406907 w 8188015"/>
              <a:gd name="connsiteY36" fmla="*/ 606885 h 5196371"/>
              <a:gd name="connsiteX37" fmla="*/ 5406937 w 8188015"/>
              <a:gd name="connsiteY37" fmla="*/ 606518 h 5196371"/>
              <a:gd name="connsiteX38" fmla="*/ 5415089 w 8188015"/>
              <a:gd name="connsiteY38" fmla="*/ 505859 h 5196371"/>
              <a:gd name="connsiteX39" fmla="*/ 5659900 w 8188015"/>
              <a:gd name="connsiteY39" fmla="*/ 534952 h 5196371"/>
              <a:gd name="connsiteX40" fmla="*/ 5667171 w 8188015"/>
              <a:gd name="connsiteY40" fmla="*/ 535162 h 5196371"/>
              <a:gd name="connsiteX41" fmla="*/ 5672108 w 8188015"/>
              <a:gd name="connsiteY41" fmla="*/ 524209 h 5196371"/>
              <a:gd name="connsiteX42" fmla="*/ 5742612 w 8188015"/>
              <a:gd name="connsiteY42" fmla="*/ 431855 h 5196371"/>
              <a:gd name="connsiteX43" fmla="*/ 5753462 w 8188015"/>
              <a:gd name="connsiteY43" fmla="*/ 388565 h 5196371"/>
              <a:gd name="connsiteX44" fmla="*/ 5759276 w 8188015"/>
              <a:gd name="connsiteY44" fmla="*/ 382515 h 5196371"/>
              <a:gd name="connsiteX45" fmla="*/ 5761495 w 8188015"/>
              <a:gd name="connsiteY45" fmla="*/ 366137 h 5196371"/>
              <a:gd name="connsiteX46" fmla="*/ 5765245 w 8188015"/>
              <a:gd name="connsiteY46" fmla="*/ 173957 h 5196371"/>
              <a:gd name="connsiteX47" fmla="*/ 5897953 w 8188015"/>
              <a:gd name="connsiteY47" fmla="*/ 176466 h 5196371"/>
              <a:gd name="connsiteX48" fmla="*/ 5991844 w 8188015"/>
              <a:gd name="connsiteY48" fmla="*/ 225259 h 5196371"/>
              <a:gd name="connsiteX49" fmla="*/ 5992959 w 8188015"/>
              <a:gd name="connsiteY49" fmla="*/ 376325 h 5196371"/>
              <a:gd name="connsiteX50" fmla="*/ 6005675 w 8188015"/>
              <a:gd name="connsiteY50" fmla="*/ 376580 h 5196371"/>
              <a:gd name="connsiteX51" fmla="*/ 6032581 w 8188015"/>
              <a:gd name="connsiteY51" fmla="*/ 366854 h 5196371"/>
              <a:gd name="connsiteX52" fmla="*/ 6182085 w 8188015"/>
              <a:gd name="connsiteY52" fmla="*/ 296598 h 5196371"/>
              <a:gd name="connsiteX53" fmla="*/ 6200231 w 8188015"/>
              <a:gd name="connsiteY53" fmla="*/ 291298 h 5196371"/>
              <a:gd name="connsiteX54" fmla="*/ 6202478 w 8188015"/>
              <a:gd name="connsiteY54" fmla="*/ 233329 h 5196371"/>
              <a:gd name="connsiteX55" fmla="*/ 6217237 w 8188015"/>
              <a:gd name="connsiteY55" fmla="*/ 286332 h 5196371"/>
              <a:gd name="connsiteX56" fmla="*/ 6286020 w 8188015"/>
              <a:gd name="connsiteY56" fmla="*/ 266243 h 5196371"/>
              <a:gd name="connsiteX57" fmla="*/ 6395371 w 8188015"/>
              <a:gd name="connsiteY57" fmla="*/ 242934 h 5196371"/>
              <a:gd name="connsiteX58" fmla="*/ 6697753 w 8188015"/>
              <a:gd name="connsiteY58" fmla="*/ 281172 h 5196371"/>
              <a:gd name="connsiteX59" fmla="*/ 6867756 w 8188015"/>
              <a:gd name="connsiteY59" fmla="*/ 620876 h 5196371"/>
              <a:gd name="connsiteX60" fmla="*/ 6921565 w 8188015"/>
              <a:gd name="connsiteY60" fmla="*/ 698954 h 5196371"/>
              <a:gd name="connsiteX61" fmla="*/ 6925732 w 8188015"/>
              <a:gd name="connsiteY61" fmla="*/ 702939 h 5196371"/>
              <a:gd name="connsiteX62" fmla="*/ 6925727 w 8188015"/>
              <a:gd name="connsiteY62" fmla="*/ 695939 h 5196371"/>
              <a:gd name="connsiteX63" fmla="*/ 7058079 w 8188015"/>
              <a:gd name="connsiteY63" fmla="*/ 632511 h 5196371"/>
              <a:gd name="connsiteX64" fmla="*/ 7085867 w 8188015"/>
              <a:gd name="connsiteY64" fmla="*/ 745025 h 5196371"/>
              <a:gd name="connsiteX65" fmla="*/ 7091715 w 8188015"/>
              <a:gd name="connsiteY65" fmla="*/ 834916 h 5196371"/>
              <a:gd name="connsiteX66" fmla="*/ 7099169 w 8188015"/>
              <a:gd name="connsiteY66" fmla="*/ 839675 h 5196371"/>
              <a:gd name="connsiteX67" fmla="*/ 7141570 w 8188015"/>
              <a:gd name="connsiteY67" fmla="*/ 860240 h 5196371"/>
              <a:gd name="connsiteX68" fmla="*/ 7134120 w 8188015"/>
              <a:gd name="connsiteY68" fmla="*/ 918145 h 5196371"/>
              <a:gd name="connsiteX69" fmla="*/ 7140140 w 8188015"/>
              <a:gd name="connsiteY69" fmla="*/ 922970 h 5196371"/>
              <a:gd name="connsiteX70" fmla="*/ 7140182 w 8188015"/>
              <a:gd name="connsiteY70" fmla="*/ 921398 h 5196371"/>
              <a:gd name="connsiteX71" fmla="*/ 7140167 w 8188015"/>
              <a:gd name="connsiteY71" fmla="*/ 922990 h 5196371"/>
              <a:gd name="connsiteX72" fmla="*/ 7147623 w 8188015"/>
              <a:gd name="connsiteY72" fmla="*/ 928965 h 5196371"/>
              <a:gd name="connsiteX73" fmla="*/ 7351198 w 8188015"/>
              <a:gd name="connsiteY73" fmla="*/ 774863 h 5196371"/>
              <a:gd name="connsiteX74" fmla="*/ 7549826 w 8188015"/>
              <a:gd name="connsiteY74" fmla="*/ 885230 h 5196371"/>
              <a:gd name="connsiteX75" fmla="*/ 7677461 w 8188015"/>
              <a:gd name="connsiteY75" fmla="*/ 999846 h 5196371"/>
              <a:gd name="connsiteX76" fmla="*/ 7796279 w 8188015"/>
              <a:gd name="connsiteY76" fmla="*/ 1207246 h 5196371"/>
              <a:gd name="connsiteX77" fmla="*/ 7773112 w 8188015"/>
              <a:gd name="connsiteY77" fmla="*/ 1401836 h 5196371"/>
              <a:gd name="connsiteX78" fmla="*/ 7739271 w 8188015"/>
              <a:gd name="connsiteY78" fmla="*/ 1577518 h 5196371"/>
              <a:gd name="connsiteX79" fmla="*/ 7751036 w 8188015"/>
              <a:gd name="connsiteY79" fmla="*/ 1564865 h 5196371"/>
              <a:gd name="connsiteX80" fmla="*/ 7818468 w 8188015"/>
              <a:gd name="connsiteY80" fmla="*/ 1525169 h 5196371"/>
              <a:gd name="connsiteX81" fmla="*/ 7899468 w 8188015"/>
              <a:gd name="connsiteY81" fmla="*/ 1312818 h 5196371"/>
              <a:gd name="connsiteX82" fmla="*/ 7913122 w 8188015"/>
              <a:gd name="connsiteY82" fmla="*/ 1002504 h 5196371"/>
              <a:gd name="connsiteX83" fmla="*/ 7992594 w 8188015"/>
              <a:gd name="connsiteY83" fmla="*/ 989996 h 5196371"/>
              <a:gd name="connsiteX84" fmla="*/ 8033477 w 8188015"/>
              <a:gd name="connsiteY84" fmla="*/ 620542 h 5196371"/>
              <a:gd name="connsiteX85" fmla="*/ 8059432 w 8188015"/>
              <a:gd name="connsiteY85" fmla="*/ 1458311 h 5196371"/>
              <a:gd name="connsiteX86" fmla="*/ 8040403 w 8188015"/>
              <a:gd name="connsiteY86" fmla="*/ 2285436 h 5196371"/>
              <a:gd name="connsiteX87" fmla="*/ 8105434 w 8188015"/>
              <a:gd name="connsiteY87" fmla="*/ 2411396 h 5196371"/>
              <a:gd name="connsiteX88" fmla="*/ 8087172 w 8188015"/>
              <a:gd name="connsiteY88" fmla="*/ 2510342 h 5196371"/>
              <a:gd name="connsiteX89" fmla="*/ 8187451 w 8188015"/>
              <a:gd name="connsiteY89" fmla="*/ 2578966 h 5196371"/>
              <a:gd name="connsiteX90" fmla="*/ 7969120 w 8188015"/>
              <a:gd name="connsiteY90" fmla="*/ 3453592 h 5196371"/>
              <a:gd name="connsiteX91" fmla="*/ 7808900 w 8188015"/>
              <a:gd name="connsiteY91" fmla="*/ 3747253 h 5196371"/>
              <a:gd name="connsiteX92" fmla="*/ 7861586 w 8188015"/>
              <a:gd name="connsiteY92" fmla="*/ 3767815 h 5196371"/>
              <a:gd name="connsiteX93" fmla="*/ 7800260 w 8188015"/>
              <a:gd name="connsiteY93" fmla="*/ 3850803 h 5196371"/>
              <a:gd name="connsiteX94" fmla="*/ 7747578 w 8188015"/>
              <a:gd name="connsiteY94" fmla="*/ 3830238 h 5196371"/>
              <a:gd name="connsiteX95" fmla="*/ 7696765 w 8188015"/>
              <a:gd name="connsiteY95" fmla="*/ 3881282 h 5196371"/>
              <a:gd name="connsiteX96" fmla="*/ 7644394 w 8188015"/>
              <a:gd name="connsiteY96" fmla="*/ 3860399 h 5196371"/>
              <a:gd name="connsiteX97" fmla="*/ 7595884 w 8188015"/>
              <a:gd name="connsiteY97" fmla="*/ 4053895 h 5196371"/>
              <a:gd name="connsiteX98" fmla="*/ 7543824 w 8188015"/>
              <a:gd name="connsiteY98" fmla="*/ 4032693 h 5196371"/>
              <a:gd name="connsiteX99" fmla="*/ 7519964 w 8188015"/>
              <a:gd name="connsiteY99" fmla="*/ 4094217 h 5196371"/>
              <a:gd name="connsiteX100" fmla="*/ 7506494 w 8188015"/>
              <a:gd name="connsiteY100" fmla="*/ 4125298 h 5196371"/>
              <a:gd name="connsiteX101" fmla="*/ 7506123 w 8188015"/>
              <a:gd name="connsiteY101" fmla="*/ 4136351 h 5196371"/>
              <a:gd name="connsiteX102" fmla="*/ 7506026 w 8188015"/>
              <a:gd name="connsiteY102" fmla="*/ 4137159 h 5196371"/>
              <a:gd name="connsiteX103" fmla="*/ 7506384 w 8188015"/>
              <a:gd name="connsiteY103" fmla="*/ 4145163 h 5196371"/>
              <a:gd name="connsiteX104" fmla="*/ 7515776 w 8188015"/>
              <a:gd name="connsiteY104" fmla="*/ 4163961 h 5196371"/>
              <a:gd name="connsiteX105" fmla="*/ 7503422 w 8188015"/>
              <a:gd name="connsiteY105" fmla="*/ 4159008 h 5196371"/>
              <a:gd name="connsiteX106" fmla="*/ 7502240 w 8188015"/>
              <a:gd name="connsiteY106" fmla="*/ 4168919 h 5196371"/>
              <a:gd name="connsiteX107" fmla="*/ 7505692 w 8188015"/>
              <a:gd name="connsiteY107" fmla="*/ 4175025 h 5196371"/>
              <a:gd name="connsiteX108" fmla="*/ 7502410 w 8188015"/>
              <a:gd name="connsiteY108" fmla="*/ 4194391 h 5196371"/>
              <a:gd name="connsiteX109" fmla="*/ 7497686 w 8188015"/>
              <a:gd name="connsiteY109" fmla="*/ 4207120 h 5196371"/>
              <a:gd name="connsiteX110" fmla="*/ 7487867 w 8188015"/>
              <a:gd name="connsiteY110" fmla="*/ 4289501 h 5196371"/>
              <a:gd name="connsiteX111" fmla="*/ 7282716 w 8188015"/>
              <a:gd name="connsiteY111" fmla="*/ 5026302 h 5196371"/>
              <a:gd name="connsiteX112" fmla="*/ 7015381 w 8188015"/>
              <a:gd name="connsiteY112" fmla="*/ 4968801 h 5196371"/>
              <a:gd name="connsiteX113" fmla="*/ 6482026 w 8188015"/>
              <a:gd name="connsiteY113" fmla="*/ 4988765 h 5196371"/>
              <a:gd name="connsiteX114" fmla="*/ 6414161 w 8188015"/>
              <a:gd name="connsiteY114" fmla="*/ 4906453 h 5196371"/>
              <a:gd name="connsiteX115" fmla="*/ 6421393 w 8188015"/>
              <a:gd name="connsiteY115" fmla="*/ 4721897 h 5196371"/>
              <a:gd name="connsiteX116" fmla="*/ 6406392 w 8188015"/>
              <a:gd name="connsiteY116" fmla="*/ 4708499 h 5196371"/>
              <a:gd name="connsiteX117" fmla="*/ 6369228 w 8188015"/>
              <a:gd name="connsiteY117" fmla="*/ 4706100 h 5196371"/>
              <a:gd name="connsiteX118" fmla="*/ 6368171 w 8188015"/>
              <a:gd name="connsiteY118" fmla="*/ 4705877 h 5196371"/>
              <a:gd name="connsiteX119" fmla="*/ 6334196 w 8188015"/>
              <a:gd name="connsiteY119" fmla="*/ 4720709 h 5196371"/>
              <a:gd name="connsiteX120" fmla="*/ 6136278 w 8188015"/>
              <a:gd name="connsiteY120" fmla="*/ 4879789 h 5196371"/>
              <a:gd name="connsiteX121" fmla="*/ 6107547 w 8188015"/>
              <a:gd name="connsiteY121" fmla="*/ 4878144 h 5196371"/>
              <a:gd name="connsiteX122" fmla="*/ 6100856 w 8188015"/>
              <a:gd name="connsiteY122" fmla="*/ 4910350 h 5196371"/>
              <a:gd name="connsiteX123" fmla="*/ 6085977 w 8188015"/>
              <a:gd name="connsiteY123" fmla="*/ 5171631 h 5196371"/>
              <a:gd name="connsiteX124" fmla="*/ 6070924 w 8188015"/>
              <a:gd name="connsiteY124" fmla="*/ 5060554 h 5196371"/>
              <a:gd name="connsiteX125" fmla="*/ 5968084 w 8188015"/>
              <a:gd name="connsiteY125" fmla="*/ 5057524 h 5196371"/>
              <a:gd name="connsiteX126" fmla="*/ 5982504 w 8188015"/>
              <a:gd name="connsiteY126" fmla="*/ 4873803 h 5196371"/>
              <a:gd name="connsiteX127" fmla="*/ 5986653 w 8188015"/>
              <a:gd name="connsiteY127" fmla="*/ 4852593 h 5196371"/>
              <a:gd name="connsiteX128" fmla="*/ 5938502 w 8188015"/>
              <a:gd name="connsiteY128" fmla="*/ 4837524 h 5196371"/>
              <a:gd name="connsiteX129" fmla="*/ 5934246 w 8188015"/>
              <a:gd name="connsiteY129" fmla="*/ 4871118 h 5196371"/>
              <a:gd name="connsiteX130" fmla="*/ 5914539 w 8188015"/>
              <a:gd name="connsiteY130" fmla="*/ 5073116 h 5196371"/>
              <a:gd name="connsiteX131" fmla="*/ 5780670 w 8188015"/>
              <a:gd name="connsiteY131" fmla="*/ 5130339 h 5196371"/>
              <a:gd name="connsiteX132" fmla="*/ 5770287 w 8188015"/>
              <a:gd name="connsiteY132" fmla="*/ 4894851 h 5196371"/>
              <a:gd name="connsiteX133" fmla="*/ 5783595 w 8188015"/>
              <a:gd name="connsiteY133" fmla="*/ 4796192 h 5196371"/>
              <a:gd name="connsiteX134" fmla="*/ 5735810 w 8188015"/>
              <a:gd name="connsiteY134" fmla="*/ 4793414 h 5196371"/>
              <a:gd name="connsiteX135" fmla="*/ 5731683 w 8188015"/>
              <a:gd name="connsiteY135" fmla="*/ 4826761 h 5196371"/>
              <a:gd name="connsiteX136" fmla="*/ 5735319 w 8188015"/>
              <a:gd name="connsiteY136" fmla="*/ 4793385 h 5196371"/>
              <a:gd name="connsiteX137" fmla="*/ 5734298 w 8188015"/>
              <a:gd name="connsiteY137" fmla="*/ 4793325 h 5196371"/>
              <a:gd name="connsiteX138" fmla="*/ 5691386 w 8188015"/>
              <a:gd name="connsiteY138" fmla="*/ 4918775 h 5196371"/>
              <a:gd name="connsiteX139" fmla="*/ 5455452 w 8188015"/>
              <a:gd name="connsiteY139" fmla="*/ 4858505 h 5196371"/>
              <a:gd name="connsiteX140" fmla="*/ 5448282 w 8188015"/>
              <a:gd name="connsiteY140" fmla="*/ 4857353 h 5196371"/>
              <a:gd name="connsiteX141" fmla="*/ 5440649 w 8188015"/>
              <a:gd name="connsiteY141" fmla="*/ 4867377 h 5196371"/>
              <a:gd name="connsiteX142" fmla="*/ 5347610 w 8188015"/>
              <a:gd name="connsiteY142" fmla="*/ 4948133 h 5196371"/>
              <a:gd name="connsiteX143" fmla="*/ 5326047 w 8188015"/>
              <a:gd name="connsiteY143" fmla="*/ 4988883 h 5196371"/>
              <a:gd name="connsiteX144" fmla="*/ 5318766 w 8188015"/>
              <a:gd name="connsiteY144" fmla="*/ 4994016 h 5196371"/>
              <a:gd name="connsiteX145" fmla="*/ 5312481 w 8188015"/>
              <a:gd name="connsiteY145" fmla="*/ 5009678 h 5196371"/>
              <a:gd name="connsiteX146" fmla="*/ 5260882 w 8188015"/>
              <a:gd name="connsiteY146" fmla="*/ 5196371 h 5196371"/>
              <a:gd name="connsiteX147" fmla="*/ 5048573 w 8188015"/>
              <a:gd name="connsiteY147" fmla="*/ 5116847 h 5196371"/>
              <a:gd name="connsiteX148" fmla="*/ 5085095 w 8188015"/>
              <a:gd name="connsiteY148" fmla="*/ 4969564 h 5196371"/>
              <a:gd name="connsiteX149" fmla="*/ 5072528 w 8188015"/>
              <a:gd name="connsiteY149" fmla="*/ 4967657 h 5196371"/>
              <a:gd name="connsiteX150" fmla="*/ 5043379 w 8188015"/>
              <a:gd name="connsiteY150" fmla="*/ 4973621 h 5196371"/>
              <a:gd name="connsiteX151" fmla="*/ 4877368 w 8188015"/>
              <a:gd name="connsiteY151" fmla="*/ 5022550 h 5196371"/>
              <a:gd name="connsiteX152" fmla="*/ 4858024 w 8188015"/>
              <a:gd name="connsiteY152" fmla="*/ 5025345 h 5196371"/>
              <a:gd name="connsiteX153" fmla="*/ 4841351 w 8188015"/>
              <a:gd name="connsiteY153" fmla="*/ 5081512 h 5196371"/>
              <a:gd name="connsiteX154" fmla="*/ 4839894 w 8188015"/>
              <a:gd name="connsiteY154" fmla="*/ 5027964 h 5196371"/>
              <a:gd name="connsiteX155" fmla="*/ 4766563 w 8188015"/>
              <a:gd name="connsiteY155" fmla="*/ 5038558 h 5196371"/>
              <a:gd name="connsiteX156" fmla="*/ 4652134 w 8188015"/>
              <a:gd name="connsiteY156" fmla="*/ 5046998 h 5196371"/>
              <a:gd name="connsiteX157" fmla="*/ 4361291 w 8188015"/>
              <a:gd name="connsiteY157" fmla="*/ 4970312 h 5196371"/>
              <a:gd name="connsiteX158" fmla="*/ 4340649 w 8188015"/>
              <a:gd name="connsiteY158" fmla="*/ 4899552 h 5196371"/>
              <a:gd name="connsiteX159" fmla="*/ 4334923 w 8188015"/>
              <a:gd name="connsiteY159" fmla="*/ 4871661 h 5196371"/>
              <a:gd name="connsiteX160" fmla="*/ 4315585 w 8188015"/>
              <a:gd name="connsiteY160" fmla="*/ 4887584 h 5196371"/>
              <a:gd name="connsiteX161" fmla="*/ 4301278 w 8188015"/>
              <a:gd name="connsiteY161" fmla="*/ 4890811 h 5196371"/>
              <a:gd name="connsiteX162" fmla="*/ 4195630 w 8188015"/>
              <a:gd name="connsiteY162" fmla="*/ 5024868 h 5196371"/>
              <a:gd name="connsiteX163" fmla="*/ 3989647 w 8188015"/>
              <a:gd name="connsiteY163" fmla="*/ 4934411 h 5196371"/>
              <a:gd name="connsiteX164" fmla="*/ 3593097 w 8188015"/>
              <a:gd name="connsiteY164" fmla="*/ 5029523 h 5196371"/>
              <a:gd name="connsiteX165" fmla="*/ 3385476 w 8188015"/>
              <a:gd name="connsiteY165" fmla="*/ 5029032 h 5196371"/>
              <a:gd name="connsiteX166" fmla="*/ 3378921 w 8188015"/>
              <a:gd name="connsiteY166" fmla="*/ 5027654 h 5196371"/>
              <a:gd name="connsiteX167" fmla="*/ 3374469 w 8188015"/>
              <a:gd name="connsiteY167" fmla="*/ 5034031 h 5196371"/>
              <a:gd name="connsiteX168" fmla="*/ 3368289 w 8188015"/>
              <a:gd name="connsiteY168" fmla="*/ 5056781 h 5196371"/>
              <a:gd name="connsiteX169" fmla="*/ 3162304 w 8188015"/>
              <a:gd name="connsiteY169" fmla="*/ 4966324 h 5196371"/>
              <a:gd name="connsiteX170" fmla="*/ 2765755 w 8188015"/>
              <a:gd name="connsiteY170" fmla="*/ 5061436 h 5196371"/>
              <a:gd name="connsiteX171" fmla="*/ 2457353 w 8188015"/>
              <a:gd name="connsiteY171" fmla="*/ 5005929 h 5196371"/>
              <a:gd name="connsiteX172" fmla="*/ 2418726 w 8188015"/>
              <a:gd name="connsiteY172" fmla="*/ 4909706 h 5196371"/>
              <a:gd name="connsiteX173" fmla="*/ 2416554 w 8188015"/>
              <a:gd name="connsiteY173" fmla="*/ 4902937 h 5196371"/>
              <a:gd name="connsiteX174" fmla="*/ 2364342 w 8188015"/>
              <a:gd name="connsiteY174" fmla="*/ 4909347 h 5196371"/>
              <a:gd name="connsiteX175" fmla="*/ 2180832 w 8188015"/>
              <a:gd name="connsiteY175" fmla="*/ 4877877 h 5196371"/>
              <a:gd name="connsiteX176" fmla="*/ 2167884 w 8188015"/>
              <a:gd name="connsiteY176" fmla="*/ 4858451 h 5196371"/>
              <a:gd name="connsiteX177" fmla="*/ 2159925 w 8188015"/>
              <a:gd name="connsiteY177" fmla="*/ 4853973 h 5196371"/>
              <a:gd name="connsiteX178" fmla="*/ 2005499 w 8188015"/>
              <a:gd name="connsiteY178" fmla="*/ 4804361 h 5196371"/>
              <a:gd name="connsiteX179" fmla="*/ 1855995 w 8188015"/>
              <a:gd name="connsiteY179" fmla="*/ 4874617 h 5196371"/>
              <a:gd name="connsiteX180" fmla="*/ 1837850 w 8188015"/>
              <a:gd name="connsiteY180" fmla="*/ 4879918 h 5196371"/>
              <a:gd name="connsiteX181" fmla="*/ 1835602 w 8188015"/>
              <a:gd name="connsiteY181" fmla="*/ 4937885 h 5196371"/>
              <a:gd name="connsiteX182" fmla="*/ 1820844 w 8188015"/>
              <a:gd name="connsiteY182" fmla="*/ 4884883 h 5196371"/>
              <a:gd name="connsiteX183" fmla="*/ 1752060 w 8188015"/>
              <a:gd name="connsiteY183" fmla="*/ 4904974 h 5196371"/>
              <a:gd name="connsiteX184" fmla="*/ 1642708 w 8188015"/>
              <a:gd name="connsiteY184" fmla="*/ 4928281 h 5196371"/>
              <a:gd name="connsiteX185" fmla="*/ 1340328 w 8188015"/>
              <a:gd name="connsiteY185" fmla="*/ 4890043 h 5196371"/>
              <a:gd name="connsiteX186" fmla="*/ 1170324 w 8188015"/>
              <a:gd name="connsiteY186" fmla="*/ 4550340 h 5196371"/>
              <a:gd name="connsiteX187" fmla="*/ 896512 w 8188015"/>
              <a:gd name="connsiteY187" fmla="*/ 4310975 h 5196371"/>
              <a:gd name="connsiteX188" fmla="*/ 890457 w 8188015"/>
              <a:gd name="connsiteY188" fmla="*/ 4242251 h 5196371"/>
              <a:gd name="connsiteX189" fmla="*/ 686881 w 8188015"/>
              <a:gd name="connsiteY189" fmla="*/ 4396351 h 5196371"/>
              <a:gd name="connsiteX190" fmla="*/ 488254 w 8188015"/>
              <a:gd name="connsiteY190" fmla="*/ 4285985 h 5196371"/>
              <a:gd name="connsiteX191" fmla="*/ 360619 w 8188015"/>
              <a:gd name="connsiteY191" fmla="*/ 4171367 h 5196371"/>
              <a:gd name="connsiteX192" fmla="*/ 241801 w 8188015"/>
              <a:gd name="connsiteY192" fmla="*/ 3963968 h 5196371"/>
              <a:gd name="connsiteX193" fmla="*/ 264967 w 8188015"/>
              <a:gd name="connsiteY193" fmla="*/ 3769378 h 5196371"/>
              <a:gd name="connsiteX194" fmla="*/ 265362 w 8188015"/>
              <a:gd name="connsiteY194" fmla="*/ 3767331 h 5196371"/>
              <a:gd name="connsiteX195" fmla="*/ 215134 w 8188015"/>
              <a:gd name="connsiteY195" fmla="*/ 3762839 h 5196371"/>
              <a:gd name="connsiteX196" fmla="*/ 193433 w 8188015"/>
              <a:gd name="connsiteY196" fmla="*/ 3465987 h 5196371"/>
              <a:gd name="connsiteX197" fmla="*/ 185538 w 8188015"/>
              <a:gd name="connsiteY197" fmla="*/ 3563472 h 5196371"/>
              <a:gd name="connsiteX198" fmla="*/ 120985 w 8188015"/>
              <a:gd name="connsiteY198" fmla="*/ 3230931 h 5196371"/>
              <a:gd name="connsiteX199" fmla="*/ 113451 w 8188015"/>
              <a:gd name="connsiteY199" fmla="*/ 2181755 h 5196371"/>
              <a:gd name="connsiteX200" fmla="*/ 27265 w 8188015"/>
              <a:gd name="connsiteY200" fmla="*/ 961458 h 5196371"/>
              <a:gd name="connsiteX201" fmla="*/ 301970 w 8188015"/>
              <a:gd name="connsiteY201" fmla="*/ 983707 h 5196371"/>
              <a:gd name="connsiteX202" fmla="*/ 359044 w 8188015"/>
              <a:gd name="connsiteY202" fmla="*/ 945066 h 5196371"/>
              <a:gd name="connsiteX203" fmla="*/ 401647 w 8188015"/>
              <a:gd name="connsiteY203" fmla="*/ 925434 h 5196371"/>
              <a:gd name="connsiteX204" fmla="*/ 404258 w 8188015"/>
              <a:gd name="connsiteY204" fmla="*/ 749540 h 5196371"/>
              <a:gd name="connsiteX205" fmla="*/ 425531 w 8188015"/>
              <a:gd name="connsiteY205" fmla="*/ 451195 h 5196371"/>
              <a:gd name="connsiteX206" fmla="*/ 700236 w 8188015"/>
              <a:gd name="connsiteY206" fmla="*/ 473445 h 5196371"/>
              <a:gd name="connsiteX207" fmla="*/ 1214747 w 8188015"/>
              <a:gd name="connsiteY207" fmla="*/ 384044 h 5196371"/>
              <a:gd name="connsiteX208" fmla="*/ 1301352 w 8188015"/>
              <a:gd name="connsiteY208" fmla="*/ 456956 h 5196371"/>
              <a:gd name="connsiteX209" fmla="*/ 1362893 w 8188015"/>
              <a:gd name="connsiteY209" fmla="*/ 655528 h 5196371"/>
              <a:gd name="connsiteX210" fmla="*/ 1389351 w 8188015"/>
              <a:gd name="connsiteY210" fmla="*/ 653541 h 5196371"/>
              <a:gd name="connsiteX211" fmla="*/ 1397831 w 8188015"/>
              <a:gd name="connsiteY211" fmla="*/ 647561 h 5196371"/>
              <a:gd name="connsiteX212" fmla="*/ 1408372 w 8188015"/>
              <a:gd name="connsiteY212" fmla="*/ 644370 h 5196371"/>
              <a:gd name="connsiteX213" fmla="*/ 1425506 w 8188015"/>
              <a:gd name="connsiteY213" fmla="*/ 631033 h 5196371"/>
              <a:gd name="connsiteX214" fmla="*/ 1578650 w 8188015"/>
              <a:gd name="connsiteY214" fmla="*/ 447196 h 5196371"/>
              <a:gd name="connsiteX215" fmla="*/ 1607043 w 8188015"/>
              <a:gd name="connsiteY215" fmla="*/ 445083 h 5196371"/>
              <a:gd name="connsiteX216" fmla="*/ 1605538 w 8188015"/>
              <a:gd name="connsiteY216" fmla="*/ 412220 h 5196371"/>
              <a:gd name="connsiteX217" fmla="*/ 1554943 w 8188015"/>
              <a:gd name="connsiteY217" fmla="*/ 150737 h 5196371"/>
              <a:gd name="connsiteX218" fmla="*/ 1597274 w 8188015"/>
              <a:gd name="connsiteY218" fmla="*/ 259110 h 5196371"/>
              <a:gd name="connsiteX219" fmla="*/ 1698195 w 8188015"/>
              <a:gd name="connsiteY219" fmla="*/ 248707 h 5196371"/>
              <a:gd name="connsiteX220" fmla="*/ 1729915 w 8188015"/>
              <a:gd name="connsiteY220" fmla="*/ 433085 h 5196371"/>
              <a:gd name="connsiteX221" fmla="*/ 1731158 w 8188015"/>
              <a:gd name="connsiteY221" fmla="*/ 454695 h 5196371"/>
              <a:gd name="connsiteX222" fmla="*/ 1781811 w 8188015"/>
              <a:gd name="connsiteY222" fmla="*/ 463383 h 5196371"/>
              <a:gd name="connsiteX223" fmla="*/ 1777587 w 8188015"/>
              <a:gd name="connsiteY223" fmla="*/ 429459 h 5196371"/>
              <a:gd name="connsiteX224" fmla="*/ 1746463 w 8188015"/>
              <a:gd name="connsiteY224" fmla="*/ 226234 h 5196371"/>
              <a:gd name="connsiteX225" fmla="*/ 1862596 w 8188015"/>
              <a:gd name="connsiteY225" fmla="*/ 151931 h 5196371"/>
              <a:gd name="connsiteX226" fmla="*/ 1931371 w 8188015"/>
              <a:gd name="connsiteY226" fmla="*/ 384497 h 5196371"/>
              <a:gd name="connsiteX227" fmla="*/ 1938593 w 8188015"/>
              <a:gd name="connsiteY227" fmla="*/ 446512 h 5196371"/>
              <a:gd name="connsiteX228" fmla="*/ 1986961 w 8188015"/>
              <a:gd name="connsiteY228" fmla="*/ 455166 h 5196371"/>
              <a:gd name="connsiteX229" fmla="*/ 1985932 w 8188015"/>
              <a:gd name="connsiteY229" fmla="*/ 447098 h 5196371"/>
              <a:gd name="connsiteX230" fmla="*/ 1987081 w 8188015"/>
              <a:gd name="connsiteY230" fmla="*/ 455188 h 5196371"/>
              <a:gd name="connsiteX231" fmla="*/ 1993681 w 8188015"/>
              <a:gd name="connsiteY231" fmla="*/ 456368 h 5196371"/>
              <a:gd name="connsiteX232" fmla="*/ 1994109 w 8188015"/>
              <a:gd name="connsiteY232" fmla="*/ 451100 h 5196371"/>
              <a:gd name="connsiteX233" fmla="*/ 2002260 w 8188015"/>
              <a:gd name="connsiteY233" fmla="*/ 350441 h 5196371"/>
              <a:gd name="connsiteX234" fmla="*/ 2247072 w 8188015"/>
              <a:gd name="connsiteY234" fmla="*/ 379535 h 5196371"/>
              <a:gd name="connsiteX235" fmla="*/ 2254342 w 8188015"/>
              <a:gd name="connsiteY235" fmla="*/ 379745 h 5196371"/>
              <a:gd name="connsiteX236" fmla="*/ 2259278 w 8188015"/>
              <a:gd name="connsiteY236" fmla="*/ 368791 h 5196371"/>
              <a:gd name="connsiteX237" fmla="*/ 2329783 w 8188015"/>
              <a:gd name="connsiteY237" fmla="*/ 276438 h 5196371"/>
              <a:gd name="connsiteX238" fmla="*/ 2340633 w 8188015"/>
              <a:gd name="connsiteY238" fmla="*/ 233147 h 5196371"/>
              <a:gd name="connsiteX239" fmla="*/ 2346446 w 8188015"/>
              <a:gd name="connsiteY239" fmla="*/ 227098 h 5196371"/>
              <a:gd name="connsiteX240" fmla="*/ 2348667 w 8188015"/>
              <a:gd name="connsiteY240" fmla="*/ 210720 h 5196371"/>
              <a:gd name="connsiteX241" fmla="*/ 2352417 w 8188015"/>
              <a:gd name="connsiteY241" fmla="*/ 18540 h 5196371"/>
              <a:gd name="connsiteX242" fmla="*/ 2579014 w 8188015"/>
              <a:gd name="connsiteY242" fmla="*/ 69842 h 5196371"/>
              <a:gd name="connsiteX243" fmla="*/ 2580130 w 8188015"/>
              <a:gd name="connsiteY243" fmla="*/ 220907 h 5196371"/>
              <a:gd name="connsiteX244" fmla="*/ 2592846 w 8188015"/>
              <a:gd name="connsiteY244" fmla="*/ 221163 h 5196371"/>
              <a:gd name="connsiteX245" fmla="*/ 2619751 w 8188015"/>
              <a:gd name="connsiteY245" fmla="*/ 211436 h 5196371"/>
              <a:gd name="connsiteX246" fmla="*/ 2769255 w 8188015"/>
              <a:gd name="connsiteY246" fmla="*/ 141180 h 5196371"/>
              <a:gd name="connsiteX247" fmla="*/ 2787402 w 8188015"/>
              <a:gd name="connsiteY247" fmla="*/ 135880 h 5196371"/>
              <a:gd name="connsiteX248" fmla="*/ 2789649 w 8188015"/>
              <a:gd name="connsiteY248" fmla="*/ 77912 h 5196371"/>
              <a:gd name="connsiteX249" fmla="*/ 2804408 w 8188015"/>
              <a:gd name="connsiteY249" fmla="*/ 130914 h 5196371"/>
              <a:gd name="connsiteX250" fmla="*/ 2873191 w 8188015"/>
              <a:gd name="connsiteY250" fmla="*/ 110825 h 5196371"/>
              <a:gd name="connsiteX251" fmla="*/ 2982542 w 8188015"/>
              <a:gd name="connsiteY251" fmla="*/ 87516 h 5196371"/>
              <a:gd name="connsiteX252" fmla="*/ 3284924 w 8188015"/>
              <a:gd name="connsiteY252" fmla="*/ 125755 h 5196371"/>
              <a:gd name="connsiteX253" fmla="*/ 3416633 w 8188015"/>
              <a:gd name="connsiteY253" fmla="*/ 398656 h 5196371"/>
              <a:gd name="connsiteX254" fmla="*/ 3417260 w 8188015"/>
              <a:gd name="connsiteY254" fmla="*/ 399864 h 5196371"/>
              <a:gd name="connsiteX255" fmla="*/ 3417491 w 8188015"/>
              <a:gd name="connsiteY255" fmla="*/ 397006 h 5196371"/>
              <a:gd name="connsiteX256" fmla="*/ 3422764 w 8188015"/>
              <a:gd name="connsiteY256" fmla="*/ 331901 h 5196371"/>
              <a:gd name="connsiteX257" fmla="*/ 3667575 w 8188015"/>
              <a:gd name="connsiteY257" fmla="*/ 360995 h 5196371"/>
              <a:gd name="connsiteX258" fmla="*/ 3674845 w 8188015"/>
              <a:gd name="connsiteY258" fmla="*/ 361204 h 5196371"/>
              <a:gd name="connsiteX259" fmla="*/ 3679783 w 8188015"/>
              <a:gd name="connsiteY259" fmla="*/ 350251 h 5196371"/>
              <a:gd name="connsiteX260" fmla="*/ 3750286 w 8188015"/>
              <a:gd name="connsiteY260" fmla="*/ 257898 h 5196371"/>
              <a:gd name="connsiteX261" fmla="*/ 3761137 w 8188015"/>
              <a:gd name="connsiteY261" fmla="*/ 214606 h 5196371"/>
              <a:gd name="connsiteX262" fmla="*/ 3766950 w 8188015"/>
              <a:gd name="connsiteY262" fmla="*/ 208557 h 5196371"/>
              <a:gd name="connsiteX263" fmla="*/ 3769170 w 8188015"/>
              <a:gd name="connsiteY263" fmla="*/ 192180 h 5196371"/>
              <a:gd name="connsiteX264" fmla="*/ 3772920 w 8188015"/>
              <a:gd name="connsiteY264" fmla="*/ 0 h 519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8188015" h="5196371">
                <a:moveTo>
                  <a:pt x="3772920" y="0"/>
                </a:moveTo>
                <a:cubicBezTo>
                  <a:pt x="3818868" y="3721"/>
                  <a:pt x="3865482" y="-742"/>
                  <a:pt x="3905627" y="2508"/>
                </a:cubicBezTo>
                <a:cubicBezTo>
                  <a:pt x="3945771" y="5759"/>
                  <a:pt x="3979447" y="16723"/>
                  <a:pt x="3999518" y="51302"/>
                </a:cubicBezTo>
                <a:lnTo>
                  <a:pt x="4000633" y="202367"/>
                </a:lnTo>
                <a:lnTo>
                  <a:pt x="4013349" y="202623"/>
                </a:lnTo>
                <a:cubicBezTo>
                  <a:pt x="4022118" y="201216"/>
                  <a:pt x="4031063" y="198100"/>
                  <a:pt x="4040254" y="192896"/>
                </a:cubicBezTo>
                <a:cubicBezTo>
                  <a:pt x="4070099" y="169287"/>
                  <a:pt x="4124614" y="144580"/>
                  <a:pt x="4189758" y="122640"/>
                </a:cubicBezTo>
                <a:lnTo>
                  <a:pt x="4207904" y="117339"/>
                </a:lnTo>
                <a:lnTo>
                  <a:pt x="4210152" y="59372"/>
                </a:lnTo>
                <a:lnTo>
                  <a:pt x="4224911" y="112374"/>
                </a:lnTo>
                <a:lnTo>
                  <a:pt x="4293694" y="92285"/>
                </a:lnTo>
                <a:cubicBezTo>
                  <a:pt x="4329827" y="83180"/>
                  <a:pt x="4366862" y="75250"/>
                  <a:pt x="4403045" y="68975"/>
                </a:cubicBezTo>
                <a:cubicBezTo>
                  <a:pt x="4548754" y="43872"/>
                  <a:pt x="4684023" y="47742"/>
                  <a:pt x="4705427" y="107215"/>
                </a:cubicBezTo>
                <a:cubicBezTo>
                  <a:pt x="4745639" y="158126"/>
                  <a:pt x="4834217" y="397418"/>
                  <a:pt x="4875430" y="446917"/>
                </a:cubicBezTo>
                <a:cubicBezTo>
                  <a:pt x="4871049" y="457914"/>
                  <a:pt x="4893691" y="488701"/>
                  <a:pt x="4929239" y="524996"/>
                </a:cubicBezTo>
                <a:lnTo>
                  <a:pt x="4933407" y="528981"/>
                </a:lnTo>
                <a:lnTo>
                  <a:pt x="4933401" y="521982"/>
                </a:lnTo>
                <a:cubicBezTo>
                  <a:pt x="4943424" y="487470"/>
                  <a:pt x="4960529" y="464171"/>
                  <a:pt x="4979502" y="450685"/>
                </a:cubicBezTo>
                <a:lnTo>
                  <a:pt x="4996053" y="441926"/>
                </a:lnTo>
                <a:lnTo>
                  <a:pt x="4994318" y="433712"/>
                </a:lnTo>
                <a:cubicBezTo>
                  <a:pt x="4984093" y="388560"/>
                  <a:pt x="4973452" y="344470"/>
                  <a:pt x="4967772" y="306154"/>
                </a:cubicBezTo>
                <a:cubicBezTo>
                  <a:pt x="4999852" y="346181"/>
                  <a:pt x="5004485" y="380357"/>
                  <a:pt x="5010103" y="414528"/>
                </a:cubicBezTo>
                <a:cubicBezTo>
                  <a:pt x="5042184" y="454554"/>
                  <a:pt x="5079202" y="363745"/>
                  <a:pt x="5111024" y="404124"/>
                </a:cubicBezTo>
                <a:cubicBezTo>
                  <a:pt x="5138374" y="460041"/>
                  <a:pt x="5140515" y="528983"/>
                  <a:pt x="5142745" y="588502"/>
                </a:cubicBezTo>
                <a:lnTo>
                  <a:pt x="5143988" y="610113"/>
                </a:lnTo>
                <a:lnTo>
                  <a:pt x="5194641" y="618801"/>
                </a:lnTo>
                <a:lnTo>
                  <a:pt x="5190417" y="584876"/>
                </a:lnTo>
                <a:cubicBezTo>
                  <a:pt x="5181018" y="517329"/>
                  <a:pt x="5170281" y="458812"/>
                  <a:pt x="5159293" y="381651"/>
                </a:cubicBezTo>
                <a:cubicBezTo>
                  <a:pt x="5170363" y="284281"/>
                  <a:pt x="5241868" y="266626"/>
                  <a:pt x="5275425" y="307349"/>
                </a:cubicBezTo>
                <a:cubicBezTo>
                  <a:pt x="5312999" y="382428"/>
                  <a:pt x="5332385" y="462010"/>
                  <a:pt x="5344200" y="539914"/>
                </a:cubicBezTo>
                <a:lnTo>
                  <a:pt x="5352209" y="608692"/>
                </a:lnTo>
                <a:lnTo>
                  <a:pt x="5358873" y="600906"/>
                </a:lnTo>
                <a:cubicBezTo>
                  <a:pt x="5366851" y="599894"/>
                  <a:pt x="5375286" y="600096"/>
                  <a:pt x="5384022" y="601322"/>
                </a:cubicBezTo>
                <a:lnTo>
                  <a:pt x="5399076" y="604982"/>
                </a:lnTo>
                <a:lnTo>
                  <a:pt x="5398762" y="602516"/>
                </a:lnTo>
                <a:lnTo>
                  <a:pt x="5399113" y="604991"/>
                </a:lnTo>
                <a:lnTo>
                  <a:pt x="5406907" y="606885"/>
                </a:lnTo>
                <a:lnTo>
                  <a:pt x="5406937" y="606518"/>
                </a:lnTo>
                <a:cubicBezTo>
                  <a:pt x="5409654" y="572965"/>
                  <a:pt x="5413101" y="530409"/>
                  <a:pt x="5415089" y="505859"/>
                </a:cubicBezTo>
                <a:cubicBezTo>
                  <a:pt x="5486009" y="486886"/>
                  <a:pt x="5604146" y="527346"/>
                  <a:pt x="5659900" y="534952"/>
                </a:cubicBezTo>
                <a:lnTo>
                  <a:pt x="5667171" y="535162"/>
                </a:lnTo>
                <a:lnTo>
                  <a:pt x="5672108" y="524209"/>
                </a:lnTo>
                <a:cubicBezTo>
                  <a:pt x="5700129" y="468573"/>
                  <a:pt x="5728280" y="426289"/>
                  <a:pt x="5742612" y="431855"/>
                </a:cubicBezTo>
                <a:cubicBezTo>
                  <a:pt x="5741285" y="413703"/>
                  <a:pt x="5745886" y="400015"/>
                  <a:pt x="5753462" y="388565"/>
                </a:cubicBezTo>
                <a:lnTo>
                  <a:pt x="5759276" y="382515"/>
                </a:lnTo>
                <a:lnTo>
                  <a:pt x="5761495" y="366137"/>
                </a:lnTo>
                <a:cubicBezTo>
                  <a:pt x="5766313" y="305111"/>
                  <a:pt x="5759972" y="239063"/>
                  <a:pt x="5765245" y="173957"/>
                </a:cubicBezTo>
                <a:cubicBezTo>
                  <a:pt x="5811193" y="177679"/>
                  <a:pt x="5857807" y="173216"/>
                  <a:pt x="5897953" y="176466"/>
                </a:cubicBezTo>
                <a:cubicBezTo>
                  <a:pt x="5938097" y="179716"/>
                  <a:pt x="5971773" y="190681"/>
                  <a:pt x="5991844" y="225259"/>
                </a:cubicBezTo>
                <a:lnTo>
                  <a:pt x="5992959" y="376325"/>
                </a:lnTo>
                <a:lnTo>
                  <a:pt x="6005675" y="376580"/>
                </a:lnTo>
                <a:cubicBezTo>
                  <a:pt x="6014444" y="375174"/>
                  <a:pt x="6023390" y="372058"/>
                  <a:pt x="6032581" y="366854"/>
                </a:cubicBezTo>
                <a:cubicBezTo>
                  <a:pt x="6062425" y="343244"/>
                  <a:pt x="6116940" y="318539"/>
                  <a:pt x="6182085" y="296598"/>
                </a:cubicBezTo>
                <a:lnTo>
                  <a:pt x="6200231" y="291298"/>
                </a:lnTo>
                <a:lnTo>
                  <a:pt x="6202478" y="233329"/>
                </a:lnTo>
                <a:lnTo>
                  <a:pt x="6217237" y="286332"/>
                </a:lnTo>
                <a:lnTo>
                  <a:pt x="6286020" y="266243"/>
                </a:lnTo>
                <a:cubicBezTo>
                  <a:pt x="6322153" y="257138"/>
                  <a:pt x="6359189" y="249207"/>
                  <a:pt x="6395371" y="242934"/>
                </a:cubicBezTo>
                <a:cubicBezTo>
                  <a:pt x="6541081" y="217830"/>
                  <a:pt x="6676349" y="221700"/>
                  <a:pt x="6697753" y="281172"/>
                </a:cubicBezTo>
                <a:cubicBezTo>
                  <a:pt x="6737965" y="332084"/>
                  <a:pt x="6826544" y="571376"/>
                  <a:pt x="6867756" y="620876"/>
                </a:cubicBezTo>
                <a:cubicBezTo>
                  <a:pt x="6863375" y="631872"/>
                  <a:pt x="6886017" y="662658"/>
                  <a:pt x="6921565" y="698954"/>
                </a:cubicBezTo>
                <a:lnTo>
                  <a:pt x="6925732" y="702939"/>
                </a:lnTo>
                <a:lnTo>
                  <a:pt x="6925727" y="695939"/>
                </a:lnTo>
                <a:cubicBezTo>
                  <a:pt x="6952452" y="603909"/>
                  <a:pt x="7029553" y="591609"/>
                  <a:pt x="7058079" y="632511"/>
                </a:cubicBezTo>
                <a:cubicBezTo>
                  <a:pt x="7071745" y="669448"/>
                  <a:pt x="7080507" y="707170"/>
                  <a:pt x="7085867" y="745025"/>
                </a:cubicBezTo>
                <a:lnTo>
                  <a:pt x="7091715" y="834916"/>
                </a:lnTo>
                <a:lnTo>
                  <a:pt x="7099169" y="839675"/>
                </a:lnTo>
                <a:cubicBezTo>
                  <a:pt x="7114132" y="848210"/>
                  <a:pt x="7128439" y="855242"/>
                  <a:pt x="7141570" y="860240"/>
                </a:cubicBezTo>
                <a:cubicBezTo>
                  <a:pt x="7134106" y="882496"/>
                  <a:pt x="7126367" y="904354"/>
                  <a:pt x="7134120" y="918145"/>
                </a:cubicBezTo>
                <a:lnTo>
                  <a:pt x="7140140" y="922970"/>
                </a:lnTo>
                <a:lnTo>
                  <a:pt x="7140182" y="921398"/>
                </a:lnTo>
                <a:lnTo>
                  <a:pt x="7140167" y="922990"/>
                </a:lnTo>
                <a:lnTo>
                  <a:pt x="7147623" y="928965"/>
                </a:lnTo>
                <a:cubicBezTo>
                  <a:pt x="7254382" y="969299"/>
                  <a:pt x="7301396" y="822017"/>
                  <a:pt x="7351198" y="774863"/>
                </a:cubicBezTo>
                <a:cubicBezTo>
                  <a:pt x="7415024" y="766767"/>
                  <a:pt x="7508126" y="836440"/>
                  <a:pt x="7549826" y="885230"/>
                </a:cubicBezTo>
                <a:cubicBezTo>
                  <a:pt x="7549826" y="885230"/>
                  <a:pt x="7613785" y="934604"/>
                  <a:pt x="7677461" y="999846"/>
                </a:cubicBezTo>
                <a:cubicBezTo>
                  <a:pt x="7741147" y="1065090"/>
                  <a:pt x="7802327" y="1145159"/>
                  <a:pt x="7796279" y="1207246"/>
                </a:cubicBezTo>
                <a:cubicBezTo>
                  <a:pt x="7790718" y="1269684"/>
                  <a:pt x="7783205" y="1335260"/>
                  <a:pt x="7773112" y="1401836"/>
                </a:cubicBezTo>
                <a:lnTo>
                  <a:pt x="7739271" y="1577518"/>
                </a:lnTo>
                <a:lnTo>
                  <a:pt x="7751036" y="1564865"/>
                </a:lnTo>
                <a:cubicBezTo>
                  <a:pt x="7776067" y="1546693"/>
                  <a:pt x="7803885" y="1537910"/>
                  <a:pt x="7818468" y="1525169"/>
                </a:cubicBezTo>
                <a:cubicBezTo>
                  <a:pt x="7876591" y="1491138"/>
                  <a:pt x="7893697" y="1410088"/>
                  <a:pt x="7899468" y="1312818"/>
                </a:cubicBezTo>
                <a:cubicBezTo>
                  <a:pt x="7906990" y="1215983"/>
                  <a:pt x="7901438" y="1102490"/>
                  <a:pt x="7913122" y="1002504"/>
                </a:cubicBezTo>
                <a:cubicBezTo>
                  <a:pt x="7912126" y="967882"/>
                  <a:pt x="7966007" y="982747"/>
                  <a:pt x="7992594" y="989996"/>
                </a:cubicBezTo>
                <a:cubicBezTo>
                  <a:pt x="7966850" y="844879"/>
                  <a:pt x="8011378" y="753497"/>
                  <a:pt x="8033477" y="620542"/>
                </a:cubicBezTo>
                <a:cubicBezTo>
                  <a:pt x="8087431" y="911589"/>
                  <a:pt x="8079280" y="1187310"/>
                  <a:pt x="8059432" y="1458311"/>
                </a:cubicBezTo>
                <a:cubicBezTo>
                  <a:pt x="8038558" y="1729256"/>
                  <a:pt x="8016563" y="1999116"/>
                  <a:pt x="8040403" y="2285436"/>
                </a:cubicBezTo>
                <a:cubicBezTo>
                  <a:pt x="8030190" y="2351621"/>
                  <a:pt x="8114944" y="2344834"/>
                  <a:pt x="8105434" y="2411396"/>
                </a:cubicBezTo>
                <a:lnTo>
                  <a:pt x="8087172" y="2510342"/>
                </a:lnTo>
                <a:cubicBezTo>
                  <a:pt x="8146605" y="2495021"/>
                  <a:pt x="8193743" y="2545772"/>
                  <a:pt x="8187451" y="2578966"/>
                </a:cubicBezTo>
                <a:cubicBezTo>
                  <a:pt x="8186913" y="2894763"/>
                  <a:pt x="8158285" y="3240500"/>
                  <a:pt x="7969120" y="3453592"/>
                </a:cubicBezTo>
                <a:cubicBezTo>
                  <a:pt x="7914562" y="3539668"/>
                  <a:pt x="7852838" y="3621955"/>
                  <a:pt x="7808900" y="3747253"/>
                </a:cubicBezTo>
                <a:cubicBezTo>
                  <a:pt x="7835441" y="3757882"/>
                  <a:pt x="7835441" y="3757882"/>
                  <a:pt x="7861586" y="3767815"/>
                </a:cubicBezTo>
                <a:cubicBezTo>
                  <a:pt x="7809615" y="3747631"/>
                  <a:pt x="7839457" y="3830628"/>
                  <a:pt x="7800260" y="3850803"/>
                </a:cubicBezTo>
                <a:cubicBezTo>
                  <a:pt x="7773408" y="3840496"/>
                  <a:pt x="7773408" y="3840496"/>
                  <a:pt x="7747578" y="3830238"/>
                </a:cubicBezTo>
                <a:cubicBezTo>
                  <a:pt x="7721756" y="3819988"/>
                  <a:pt x="7709104" y="3850795"/>
                  <a:pt x="7696765" y="3881282"/>
                </a:cubicBezTo>
                <a:cubicBezTo>
                  <a:pt x="7670227" y="3870654"/>
                  <a:pt x="7670227" y="3870654"/>
                  <a:pt x="7644394" y="3860399"/>
                </a:cubicBezTo>
                <a:cubicBezTo>
                  <a:pt x="7645548" y="3931628"/>
                  <a:pt x="7570650" y="3972855"/>
                  <a:pt x="7595884" y="4053895"/>
                </a:cubicBezTo>
                <a:cubicBezTo>
                  <a:pt x="7570363" y="4043320"/>
                  <a:pt x="7570363" y="4043320"/>
                  <a:pt x="7543824" y="4032693"/>
                </a:cubicBezTo>
                <a:cubicBezTo>
                  <a:pt x="7550054" y="4053032"/>
                  <a:pt x="7533369" y="4072939"/>
                  <a:pt x="7519964" y="4094217"/>
                </a:cubicBezTo>
                <a:lnTo>
                  <a:pt x="7506494" y="4125298"/>
                </a:lnTo>
                <a:lnTo>
                  <a:pt x="7506123" y="4136351"/>
                </a:lnTo>
                <a:lnTo>
                  <a:pt x="7506026" y="4137159"/>
                </a:lnTo>
                <a:lnTo>
                  <a:pt x="7506384" y="4145163"/>
                </a:lnTo>
                <a:cubicBezTo>
                  <a:pt x="7507945" y="4151249"/>
                  <a:pt x="7510939" y="4157506"/>
                  <a:pt x="7515776" y="4163961"/>
                </a:cubicBezTo>
                <a:lnTo>
                  <a:pt x="7503422" y="4159008"/>
                </a:lnTo>
                <a:lnTo>
                  <a:pt x="7502240" y="4168919"/>
                </a:lnTo>
                <a:lnTo>
                  <a:pt x="7505692" y="4175025"/>
                </a:lnTo>
                <a:cubicBezTo>
                  <a:pt x="7506643" y="4180437"/>
                  <a:pt x="7505751" y="4186783"/>
                  <a:pt x="7502410" y="4194391"/>
                </a:cubicBezTo>
                <a:lnTo>
                  <a:pt x="7497686" y="4207120"/>
                </a:lnTo>
                <a:lnTo>
                  <a:pt x="7487867" y="4289501"/>
                </a:lnTo>
                <a:cubicBezTo>
                  <a:pt x="7447857" y="4543532"/>
                  <a:pt x="7363179" y="4791077"/>
                  <a:pt x="7282716" y="5026302"/>
                </a:cubicBezTo>
                <a:cubicBezTo>
                  <a:pt x="7193275" y="5007064"/>
                  <a:pt x="7070395" y="4946776"/>
                  <a:pt x="7015381" y="4968801"/>
                </a:cubicBezTo>
                <a:cubicBezTo>
                  <a:pt x="6838800" y="5065506"/>
                  <a:pt x="6659918" y="5027029"/>
                  <a:pt x="6482026" y="4988765"/>
                </a:cubicBezTo>
                <a:cubicBezTo>
                  <a:pt x="6392584" y="4969527"/>
                  <a:pt x="6514150" y="4894853"/>
                  <a:pt x="6414161" y="4906453"/>
                </a:cubicBezTo>
                <a:cubicBezTo>
                  <a:pt x="6434240" y="4847753"/>
                  <a:pt x="6445472" y="4760700"/>
                  <a:pt x="6421393" y="4721897"/>
                </a:cubicBezTo>
                <a:lnTo>
                  <a:pt x="6406392" y="4708499"/>
                </a:lnTo>
                <a:lnTo>
                  <a:pt x="6369228" y="4706100"/>
                </a:lnTo>
                <a:lnTo>
                  <a:pt x="6368171" y="4705877"/>
                </a:lnTo>
                <a:lnTo>
                  <a:pt x="6334196" y="4720709"/>
                </a:lnTo>
                <a:cubicBezTo>
                  <a:pt x="6233967" y="4733008"/>
                  <a:pt x="6280494" y="4877702"/>
                  <a:pt x="6136278" y="4879789"/>
                </a:cubicBezTo>
                <a:lnTo>
                  <a:pt x="6107547" y="4878144"/>
                </a:lnTo>
                <a:lnTo>
                  <a:pt x="6100856" y="4910350"/>
                </a:lnTo>
                <a:cubicBezTo>
                  <a:pt x="6087629" y="4994306"/>
                  <a:pt x="6093783" y="5095509"/>
                  <a:pt x="6085977" y="5171631"/>
                </a:cubicBezTo>
                <a:cubicBezTo>
                  <a:pt x="6064082" y="5128461"/>
                  <a:pt x="6067994" y="5094569"/>
                  <a:pt x="6070924" y="5060554"/>
                </a:cubicBezTo>
                <a:cubicBezTo>
                  <a:pt x="6049028" y="5017384"/>
                  <a:pt x="5989636" y="5101004"/>
                  <a:pt x="5968084" y="5057524"/>
                </a:cubicBezTo>
                <a:cubicBezTo>
                  <a:pt x="5954845" y="4999493"/>
                  <a:pt x="5969893" y="4932066"/>
                  <a:pt x="5982504" y="4873803"/>
                </a:cubicBezTo>
                <a:lnTo>
                  <a:pt x="5986653" y="4852593"/>
                </a:lnTo>
                <a:lnTo>
                  <a:pt x="5938502" y="4837524"/>
                </a:lnTo>
                <a:lnTo>
                  <a:pt x="5934246" y="4871118"/>
                </a:lnTo>
                <a:cubicBezTo>
                  <a:pt x="5926757" y="4938133"/>
                  <a:pt x="5922845" y="4996529"/>
                  <a:pt x="5914539" y="5073116"/>
                </a:cubicBezTo>
                <a:cubicBezTo>
                  <a:pt x="5879286" y="5166510"/>
                  <a:pt x="5803861" y="5174379"/>
                  <a:pt x="5780670" y="5130339"/>
                </a:cubicBezTo>
                <a:cubicBezTo>
                  <a:pt x="5762050" y="5052310"/>
                  <a:pt x="5762616" y="4972269"/>
                  <a:pt x="5770287" y="4894851"/>
                </a:cubicBezTo>
                <a:lnTo>
                  <a:pt x="5783595" y="4796192"/>
                </a:lnTo>
                <a:lnTo>
                  <a:pt x="5735810" y="4793414"/>
                </a:lnTo>
                <a:lnTo>
                  <a:pt x="5731683" y="4826761"/>
                </a:lnTo>
                <a:lnTo>
                  <a:pt x="5735319" y="4793385"/>
                </a:lnTo>
                <a:lnTo>
                  <a:pt x="5734298" y="4793325"/>
                </a:lnTo>
                <a:cubicBezTo>
                  <a:pt x="5723510" y="4824863"/>
                  <a:pt x="5702173" y="4887237"/>
                  <a:pt x="5691386" y="4918775"/>
                </a:cubicBezTo>
                <a:cubicBezTo>
                  <a:pt x="5616212" y="4928003"/>
                  <a:pt x="5508940" y="4873187"/>
                  <a:pt x="5455452" y="4858505"/>
                </a:cubicBezTo>
                <a:lnTo>
                  <a:pt x="5448282" y="4857353"/>
                </a:lnTo>
                <a:lnTo>
                  <a:pt x="5440649" y="4867377"/>
                </a:lnTo>
                <a:cubicBezTo>
                  <a:pt x="5398956" y="4917912"/>
                  <a:pt x="5360460" y="4955422"/>
                  <a:pt x="5347610" y="4948133"/>
                </a:cubicBezTo>
                <a:cubicBezTo>
                  <a:pt x="5344405" y="4965986"/>
                  <a:pt x="5336425" y="4978718"/>
                  <a:pt x="5326047" y="4988883"/>
                </a:cubicBezTo>
                <a:lnTo>
                  <a:pt x="5318766" y="4994016"/>
                </a:lnTo>
                <a:lnTo>
                  <a:pt x="5312481" y="5009678"/>
                </a:lnTo>
                <a:cubicBezTo>
                  <a:pt x="5292494" y="5068489"/>
                  <a:pt x="5282339" y="5133646"/>
                  <a:pt x="5260882" y="5196371"/>
                </a:cubicBezTo>
                <a:cubicBezTo>
                  <a:pt x="5171452" y="5177134"/>
                  <a:pt x="5071220" y="5189440"/>
                  <a:pt x="5048573" y="5116847"/>
                </a:cubicBezTo>
                <a:lnTo>
                  <a:pt x="5085095" y="4969564"/>
                </a:lnTo>
                <a:lnTo>
                  <a:pt x="5072528" y="4967657"/>
                </a:lnTo>
                <a:cubicBezTo>
                  <a:pt x="5063467" y="4967883"/>
                  <a:pt x="5053805" y="4969751"/>
                  <a:pt x="5043379" y="4973621"/>
                </a:cubicBezTo>
                <a:cubicBezTo>
                  <a:pt x="5007853" y="4992724"/>
                  <a:pt x="4947546" y="5009677"/>
                  <a:pt x="4877368" y="5022550"/>
                </a:cubicBezTo>
                <a:lnTo>
                  <a:pt x="4858024" y="5025345"/>
                </a:lnTo>
                <a:lnTo>
                  <a:pt x="4841351" y="5081512"/>
                </a:lnTo>
                <a:lnTo>
                  <a:pt x="4839894" y="5027964"/>
                </a:lnTo>
                <a:lnTo>
                  <a:pt x="4766563" y="5038558"/>
                </a:lnTo>
                <a:cubicBezTo>
                  <a:pt x="4728403" y="5042713"/>
                  <a:pt x="4689639" y="5045606"/>
                  <a:pt x="4652134" y="5046998"/>
                </a:cubicBezTo>
                <a:cubicBezTo>
                  <a:pt x="4501141" y="5052443"/>
                  <a:pt x="4367737" y="5031030"/>
                  <a:pt x="4361291" y="4970312"/>
                </a:cubicBezTo>
                <a:cubicBezTo>
                  <a:pt x="4354476" y="4956604"/>
                  <a:pt x="4347590" y="4931034"/>
                  <a:pt x="4340649" y="4899552"/>
                </a:cubicBezTo>
                <a:lnTo>
                  <a:pt x="4334923" y="4871661"/>
                </a:lnTo>
                <a:lnTo>
                  <a:pt x="4315585" y="4887584"/>
                </a:lnTo>
                <a:cubicBezTo>
                  <a:pt x="4309658" y="4891120"/>
                  <a:pt x="4304784" y="4892362"/>
                  <a:pt x="4301278" y="4890811"/>
                </a:cubicBezTo>
                <a:cubicBezTo>
                  <a:pt x="4295446" y="4960297"/>
                  <a:pt x="4202179" y="4955767"/>
                  <a:pt x="4195630" y="5024868"/>
                </a:cubicBezTo>
                <a:cubicBezTo>
                  <a:pt x="4118199" y="4990728"/>
                  <a:pt x="4072604" y="4899399"/>
                  <a:pt x="3989647" y="4934411"/>
                </a:cubicBezTo>
                <a:cubicBezTo>
                  <a:pt x="3920212" y="4975610"/>
                  <a:pt x="3747491" y="5014761"/>
                  <a:pt x="3593097" y="5029523"/>
                </a:cubicBezTo>
                <a:cubicBezTo>
                  <a:pt x="3515391" y="5036877"/>
                  <a:pt x="3441530" y="5037498"/>
                  <a:pt x="3385476" y="5029032"/>
                </a:cubicBezTo>
                <a:lnTo>
                  <a:pt x="3378921" y="5027654"/>
                </a:lnTo>
                <a:lnTo>
                  <a:pt x="3374469" y="5034031"/>
                </a:lnTo>
                <a:cubicBezTo>
                  <a:pt x="3371281" y="5040656"/>
                  <a:pt x="3369107" y="5048143"/>
                  <a:pt x="3368289" y="5056781"/>
                </a:cubicBezTo>
                <a:cubicBezTo>
                  <a:pt x="3290858" y="5022642"/>
                  <a:pt x="3245263" y="4931312"/>
                  <a:pt x="3162304" y="4966324"/>
                </a:cubicBezTo>
                <a:cubicBezTo>
                  <a:pt x="3092869" y="5007523"/>
                  <a:pt x="2920148" y="5046674"/>
                  <a:pt x="2765755" y="5061436"/>
                </a:cubicBezTo>
                <a:cubicBezTo>
                  <a:pt x="2610342" y="5076145"/>
                  <a:pt x="2470312" y="5063920"/>
                  <a:pt x="2457353" y="5005929"/>
                </a:cubicBezTo>
                <a:cubicBezTo>
                  <a:pt x="2446246" y="4989187"/>
                  <a:pt x="2432894" y="4952800"/>
                  <a:pt x="2418726" y="4909706"/>
                </a:cubicBezTo>
                <a:lnTo>
                  <a:pt x="2416554" y="4902937"/>
                </a:lnTo>
                <a:lnTo>
                  <a:pt x="2364342" y="4909347"/>
                </a:lnTo>
                <a:cubicBezTo>
                  <a:pt x="2280577" y="4914943"/>
                  <a:pt x="2210990" y="4906619"/>
                  <a:pt x="2180832" y="4877877"/>
                </a:cubicBezTo>
                <a:lnTo>
                  <a:pt x="2167884" y="4858451"/>
                </a:lnTo>
                <a:lnTo>
                  <a:pt x="2159925" y="4853973"/>
                </a:lnTo>
                <a:cubicBezTo>
                  <a:pt x="2106891" y="4817118"/>
                  <a:pt x="2060650" y="4773133"/>
                  <a:pt x="2005499" y="4804361"/>
                </a:cubicBezTo>
                <a:cubicBezTo>
                  <a:pt x="1975656" y="4827970"/>
                  <a:pt x="1921140" y="4852677"/>
                  <a:pt x="1855995" y="4874617"/>
                </a:cubicBezTo>
                <a:lnTo>
                  <a:pt x="1837850" y="4879918"/>
                </a:lnTo>
                <a:lnTo>
                  <a:pt x="1835602" y="4937885"/>
                </a:lnTo>
                <a:lnTo>
                  <a:pt x="1820844" y="4884883"/>
                </a:lnTo>
                <a:lnTo>
                  <a:pt x="1752060" y="4904974"/>
                </a:lnTo>
                <a:cubicBezTo>
                  <a:pt x="1715927" y="4914076"/>
                  <a:pt x="1678892" y="4922008"/>
                  <a:pt x="1642708" y="4928281"/>
                </a:cubicBezTo>
                <a:cubicBezTo>
                  <a:pt x="1497000" y="4953385"/>
                  <a:pt x="1361730" y="4949516"/>
                  <a:pt x="1340328" y="4890043"/>
                </a:cubicBezTo>
                <a:cubicBezTo>
                  <a:pt x="1300115" y="4839130"/>
                  <a:pt x="1211536" y="4599840"/>
                  <a:pt x="1170324" y="4550340"/>
                </a:cubicBezTo>
                <a:cubicBezTo>
                  <a:pt x="1182005" y="4521017"/>
                  <a:pt x="1001544" y="4350968"/>
                  <a:pt x="896512" y="4310975"/>
                </a:cubicBezTo>
                <a:cubicBezTo>
                  <a:pt x="906461" y="4281302"/>
                  <a:pt x="916906" y="4252336"/>
                  <a:pt x="890457" y="4242251"/>
                </a:cubicBezTo>
                <a:cubicBezTo>
                  <a:pt x="783699" y="4201916"/>
                  <a:pt x="736684" y="4349198"/>
                  <a:pt x="686881" y="4396351"/>
                </a:cubicBezTo>
                <a:cubicBezTo>
                  <a:pt x="623055" y="4404448"/>
                  <a:pt x="529954" y="4334776"/>
                  <a:pt x="488254" y="4285985"/>
                </a:cubicBezTo>
                <a:cubicBezTo>
                  <a:pt x="488254" y="4285985"/>
                  <a:pt x="424295" y="4236611"/>
                  <a:pt x="360619" y="4171367"/>
                </a:cubicBezTo>
                <a:cubicBezTo>
                  <a:pt x="296934" y="4106126"/>
                  <a:pt x="235753" y="4026055"/>
                  <a:pt x="241801" y="3963968"/>
                </a:cubicBezTo>
                <a:cubicBezTo>
                  <a:pt x="247361" y="3901531"/>
                  <a:pt x="254875" y="3835955"/>
                  <a:pt x="264967" y="3769378"/>
                </a:cubicBezTo>
                <a:lnTo>
                  <a:pt x="265362" y="3767331"/>
                </a:lnTo>
                <a:lnTo>
                  <a:pt x="215134" y="3762839"/>
                </a:lnTo>
                <a:cubicBezTo>
                  <a:pt x="177584" y="3661673"/>
                  <a:pt x="322891" y="3574596"/>
                  <a:pt x="193433" y="3465987"/>
                </a:cubicBezTo>
                <a:cubicBezTo>
                  <a:pt x="190782" y="3498721"/>
                  <a:pt x="188190" y="3530730"/>
                  <a:pt x="185538" y="3563472"/>
                </a:cubicBezTo>
                <a:cubicBezTo>
                  <a:pt x="-38478" y="3480153"/>
                  <a:pt x="158536" y="3332088"/>
                  <a:pt x="120985" y="3230931"/>
                </a:cubicBezTo>
                <a:cubicBezTo>
                  <a:pt x="-4410" y="2896391"/>
                  <a:pt x="224466" y="2518059"/>
                  <a:pt x="113451" y="2181755"/>
                </a:cubicBezTo>
                <a:cubicBezTo>
                  <a:pt x="-38665" y="1775487"/>
                  <a:pt x="-4374" y="1352106"/>
                  <a:pt x="27265" y="961458"/>
                </a:cubicBezTo>
                <a:cubicBezTo>
                  <a:pt x="119173" y="968902"/>
                  <a:pt x="253874" y="1012761"/>
                  <a:pt x="301970" y="983707"/>
                </a:cubicBezTo>
                <a:cubicBezTo>
                  <a:pt x="320457" y="968821"/>
                  <a:pt x="339506" y="956028"/>
                  <a:pt x="359044" y="945066"/>
                </a:cubicBezTo>
                <a:lnTo>
                  <a:pt x="401647" y="925434"/>
                </a:lnTo>
                <a:lnTo>
                  <a:pt x="404258" y="749540"/>
                </a:lnTo>
                <a:cubicBezTo>
                  <a:pt x="409545" y="648565"/>
                  <a:pt x="417621" y="548857"/>
                  <a:pt x="425531" y="451195"/>
                </a:cubicBezTo>
                <a:cubicBezTo>
                  <a:pt x="517439" y="458639"/>
                  <a:pt x="652140" y="502498"/>
                  <a:pt x="700236" y="473445"/>
                </a:cubicBezTo>
                <a:cubicBezTo>
                  <a:pt x="848135" y="354351"/>
                  <a:pt x="1031950" y="369239"/>
                  <a:pt x="1214747" y="384044"/>
                </a:cubicBezTo>
                <a:cubicBezTo>
                  <a:pt x="1306655" y="391488"/>
                  <a:pt x="1206853" y="481521"/>
                  <a:pt x="1301352" y="456956"/>
                </a:cubicBezTo>
                <a:cubicBezTo>
                  <a:pt x="1295430" y="530069"/>
                  <a:pt x="1312089" y="642078"/>
                  <a:pt x="1362893" y="655528"/>
                </a:cubicBezTo>
                <a:lnTo>
                  <a:pt x="1389351" y="653541"/>
                </a:lnTo>
                <a:lnTo>
                  <a:pt x="1397831" y="647561"/>
                </a:lnTo>
                <a:lnTo>
                  <a:pt x="1408372" y="644370"/>
                </a:lnTo>
                <a:lnTo>
                  <a:pt x="1425506" y="631033"/>
                </a:lnTo>
                <a:cubicBezTo>
                  <a:pt x="1520065" y="605743"/>
                  <a:pt x="1438704" y="468081"/>
                  <a:pt x="1578650" y="447196"/>
                </a:cubicBezTo>
                <a:lnTo>
                  <a:pt x="1607043" y="445083"/>
                </a:lnTo>
                <a:lnTo>
                  <a:pt x="1605538" y="412220"/>
                </a:lnTo>
                <a:cubicBezTo>
                  <a:pt x="1597507" y="327096"/>
                  <a:pt x="1566302" y="227370"/>
                  <a:pt x="1554943" y="150737"/>
                </a:cubicBezTo>
                <a:cubicBezTo>
                  <a:pt x="1587022" y="190764"/>
                  <a:pt x="1591656" y="224940"/>
                  <a:pt x="1597274" y="259110"/>
                </a:cubicBezTo>
                <a:cubicBezTo>
                  <a:pt x="1629355" y="299137"/>
                  <a:pt x="1666373" y="208327"/>
                  <a:pt x="1698195" y="248707"/>
                </a:cubicBezTo>
                <a:cubicBezTo>
                  <a:pt x="1725546" y="304624"/>
                  <a:pt x="1727687" y="373565"/>
                  <a:pt x="1729915" y="433085"/>
                </a:cubicBezTo>
                <a:lnTo>
                  <a:pt x="1731158" y="454695"/>
                </a:lnTo>
                <a:lnTo>
                  <a:pt x="1781811" y="463383"/>
                </a:lnTo>
                <a:lnTo>
                  <a:pt x="1777587" y="429459"/>
                </a:lnTo>
                <a:cubicBezTo>
                  <a:pt x="1768190" y="361912"/>
                  <a:pt x="1757452" y="303395"/>
                  <a:pt x="1746463" y="226234"/>
                </a:cubicBezTo>
                <a:cubicBezTo>
                  <a:pt x="1757533" y="128863"/>
                  <a:pt x="1829038" y="111209"/>
                  <a:pt x="1862596" y="151931"/>
                </a:cubicBezTo>
                <a:cubicBezTo>
                  <a:pt x="1900170" y="227011"/>
                  <a:pt x="1919556" y="306593"/>
                  <a:pt x="1931371" y="384497"/>
                </a:cubicBezTo>
                <a:lnTo>
                  <a:pt x="1938593" y="446512"/>
                </a:lnTo>
                <a:lnTo>
                  <a:pt x="1986961" y="455166"/>
                </a:lnTo>
                <a:lnTo>
                  <a:pt x="1985932" y="447098"/>
                </a:lnTo>
                <a:lnTo>
                  <a:pt x="1987081" y="455188"/>
                </a:lnTo>
                <a:lnTo>
                  <a:pt x="1993681" y="456368"/>
                </a:lnTo>
                <a:lnTo>
                  <a:pt x="1994109" y="451100"/>
                </a:lnTo>
                <a:cubicBezTo>
                  <a:pt x="1996826" y="417547"/>
                  <a:pt x="2000272" y="374991"/>
                  <a:pt x="2002260" y="350441"/>
                </a:cubicBezTo>
                <a:cubicBezTo>
                  <a:pt x="2073180" y="331468"/>
                  <a:pt x="2191316" y="371928"/>
                  <a:pt x="2247072" y="379535"/>
                </a:cubicBezTo>
                <a:lnTo>
                  <a:pt x="2254342" y="379745"/>
                </a:lnTo>
                <a:lnTo>
                  <a:pt x="2259278" y="368791"/>
                </a:lnTo>
                <a:cubicBezTo>
                  <a:pt x="2287300" y="313155"/>
                  <a:pt x="2315450" y="270872"/>
                  <a:pt x="2329783" y="276438"/>
                </a:cubicBezTo>
                <a:cubicBezTo>
                  <a:pt x="2328456" y="258285"/>
                  <a:pt x="2333057" y="244597"/>
                  <a:pt x="2340633" y="233147"/>
                </a:cubicBezTo>
                <a:lnTo>
                  <a:pt x="2346446" y="227098"/>
                </a:lnTo>
                <a:lnTo>
                  <a:pt x="2348667" y="210720"/>
                </a:lnTo>
                <a:cubicBezTo>
                  <a:pt x="2353484" y="149694"/>
                  <a:pt x="2347143" y="83645"/>
                  <a:pt x="2352417" y="18540"/>
                </a:cubicBezTo>
                <a:cubicBezTo>
                  <a:pt x="2444313" y="25983"/>
                  <a:pt x="2538872" y="685"/>
                  <a:pt x="2579014" y="69842"/>
                </a:cubicBezTo>
                <a:lnTo>
                  <a:pt x="2580130" y="220907"/>
                </a:lnTo>
                <a:lnTo>
                  <a:pt x="2592846" y="221163"/>
                </a:lnTo>
                <a:cubicBezTo>
                  <a:pt x="2601615" y="219756"/>
                  <a:pt x="2610560" y="216640"/>
                  <a:pt x="2619751" y="211436"/>
                </a:cubicBezTo>
                <a:cubicBezTo>
                  <a:pt x="2649595" y="187827"/>
                  <a:pt x="2704111" y="163121"/>
                  <a:pt x="2769255" y="141180"/>
                </a:cubicBezTo>
                <a:lnTo>
                  <a:pt x="2787402" y="135880"/>
                </a:lnTo>
                <a:lnTo>
                  <a:pt x="2789649" y="77912"/>
                </a:lnTo>
                <a:lnTo>
                  <a:pt x="2804408" y="130914"/>
                </a:lnTo>
                <a:lnTo>
                  <a:pt x="2873191" y="110825"/>
                </a:lnTo>
                <a:cubicBezTo>
                  <a:pt x="2909324" y="101720"/>
                  <a:pt x="2946359" y="93790"/>
                  <a:pt x="2982542" y="87516"/>
                </a:cubicBezTo>
                <a:cubicBezTo>
                  <a:pt x="3128251" y="62413"/>
                  <a:pt x="3263520" y="66282"/>
                  <a:pt x="3284924" y="125755"/>
                </a:cubicBezTo>
                <a:cubicBezTo>
                  <a:pt x="3315084" y="163938"/>
                  <a:pt x="3372448" y="308086"/>
                  <a:pt x="3416633" y="398656"/>
                </a:cubicBezTo>
                <a:lnTo>
                  <a:pt x="3417260" y="399864"/>
                </a:lnTo>
                <a:lnTo>
                  <a:pt x="3417491" y="397006"/>
                </a:lnTo>
                <a:cubicBezTo>
                  <a:pt x="3419465" y="372638"/>
                  <a:pt x="3421439" y="348269"/>
                  <a:pt x="3422764" y="331901"/>
                </a:cubicBezTo>
                <a:cubicBezTo>
                  <a:pt x="3493684" y="312928"/>
                  <a:pt x="3611821" y="353388"/>
                  <a:pt x="3667575" y="360995"/>
                </a:cubicBezTo>
                <a:lnTo>
                  <a:pt x="3674845" y="361204"/>
                </a:lnTo>
                <a:lnTo>
                  <a:pt x="3679783" y="350251"/>
                </a:lnTo>
                <a:cubicBezTo>
                  <a:pt x="3707804" y="294615"/>
                  <a:pt x="3735954" y="252332"/>
                  <a:pt x="3750286" y="257898"/>
                </a:cubicBezTo>
                <a:cubicBezTo>
                  <a:pt x="3748960" y="239745"/>
                  <a:pt x="3753561" y="226057"/>
                  <a:pt x="3761137" y="214606"/>
                </a:cubicBezTo>
                <a:lnTo>
                  <a:pt x="3766950" y="208557"/>
                </a:lnTo>
                <a:lnTo>
                  <a:pt x="3769170" y="192180"/>
                </a:lnTo>
                <a:cubicBezTo>
                  <a:pt x="3773988" y="131153"/>
                  <a:pt x="3767646" y="65105"/>
                  <a:pt x="3772920" y="0"/>
                </a:cubicBezTo>
                <a:close/>
              </a:path>
            </a:pathLst>
          </a:cu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Разработка. Дизайн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26779" y="6255755"/>
            <a:ext cx="273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GOST type B" panose="020B0500000000000000" pitchFamily="34" charset="0"/>
                <a:ea typeface="Calibri" panose="020F0502020204030204" pitchFamily="34" charset="0"/>
              </a:rPr>
              <a:t>Пример стиля «Прованс» 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0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7" y="4620822"/>
            <a:ext cx="4920568" cy="1596617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0" y="1288191"/>
            <a:ext cx="2933709" cy="1695032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89" y="1542432"/>
            <a:ext cx="4179306" cy="3078390"/>
          </a:xfrm>
          <a:prstGeom prst="rect">
            <a:avLst/>
          </a:prstGeom>
          <a:effectLst>
            <a:outerShdw blurRad="266700" sx="104000" sy="104000" algn="ctr" rotWithShape="0">
              <a:prstClr val="black">
                <a:alpha val="37000"/>
              </a:prstClr>
            </a:outerShdw>
          </a:effec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953780" y="33387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Разработка. ПО</a:t>
            </a:r>
            <a:endParaRPr lang="ru-RU" dirty="0">
              <a:latin typeface="GOST type B" panose="020B0500000000000000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53" y="292349"/>
            <a:ext cx="3814870" cy="2145865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963" y="2681312"/>
            <a:ext cx="2047203" cy="1349967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16" y="4031279"/>
            <a:ext cx="3933578" cy="25677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85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7" y="1841679"/>
            <a:ext cx="11563555" cy="3388657"/>
          </a:xfrm>
          <a:prstGeom prst="rect">
            <a:avLst/>
          </a:prstGeom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Предварительное экономическое обоснование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опор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5" b="95084" l="4813" r="95688">
                        <a14:foregroundMark x1="24000" y1="13766" x2="21375" y2="5015"/>
                        <a14:foregroundMark x1="13438" y1="18486" x2="4813" y2="23697"/>
                        <a14:foregroundMark x1="86250" y1="72075" x2="94688" y2="78368"/>
                        <a14:foregroundMark x1="72438" y1="88791" x2="87000" y2="93510"/>
                        <a14:foregroundMark x1="89250" y1="95084" x2="95688" y2="87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57" y="1027906"/>
            <a:ext cx="5657462" cy="3569157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Технологический этап. Детали</a:t>
            </a:r>
            <a:endParaRPr lang="ru-RU" dirty="0">
              <a:latin typeface="GOST type B" panose="020B0500000000000000" pitchFamily="34" charset="0"/>
            </a:endParaRPr>
          </a:p>
        </p:txBody>
      </p:sp>
      <p:pic>
        <p:nvPicPr>
          <p:cNvPr id="6" name="Рисунок 5" descr="C:\Users\User_1\Desktop\gitTravel\Project.9.class\dimensional_drawing\basis\аксонометрия_основание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6" y="2808493"/>
            <a:ext cx="6309864" cy="3810968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7" name="Рисунок 6" descr="C:\Users\User_1\Desktop\gitTravel\Project.9.class\dimensional_drawing\gusset\аксонометрия_косынка.png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9" b="92675" l="4086" r="96887">
                        <a14:foregroundMark x1="5058" y1="6409" x2="4086" y2="48423"/>
                        <a14:foregroundMark x1="54280" y1="92675" x2="96887" y2="91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14" y="999814"/>
            <a:ext cx="5499652" cy="3714163"/>
          </a:xfrm>
          <a:prstGeom prst="rect">
            <a:avLst/>
          </a:prstGeom>
          <a:noFill/>
          <a:ln>
            <a:noFill/>
          </a:ln>
          <a:effectLst>
            <a:outerShdw blurRad="165100" sx="103000" sy="103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0518914" y="4597063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</a:rPr>
              <a:t>опора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21204" y="6084083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  <a:ea typeface="Calibri" panose="020F0502020204030204" pitchFamily="34" charset="0"/>
              </a:rPr>
              <a:t>основа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65901" y="4713977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  <a:ea typeface="Calibri" panose="020F0502020204030204" pitchFamily="34" charset="0"/>
              </a:rPr>
              <a:t>косынка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User_1\AppData\Local\Microsoft\Windows\INetCache\Content.Word\черчёж_основания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6" y="3876260"/>
            <a:ext cx="6961517" cy="26041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GOST type B" panose="020B0500000000000000" pitchFamily="34" charset="0"/>
              </a:rPr>
              <a:t>Чертежи</a:t>
            </a:r>
            <a:endParaRPr lang="ru-RU" dirty="0">
              <a:latin typeface="GOST type B" panose="020B0500000000000000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96" y="2148045"/>
            <a:ext cx="5960853" cy="1728215"/>
          </a:xfrm>
          <a:prstGeom prst="rect">
            <a:avLst/>
          </a:prstGeom>
        </p:spPr>
      </p:pic>
      <p:pic>
        <p:nvPicPr>
          <p:cNvPr id="2050" name="Picture 2" descr="черчёж_опоры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9" y="1272147"/>
            <a:ext cx="6225929" cy="177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066623" y="387626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  <a:ea typeface="Calibri" panose="020F0502020204030204" pitchFamily="34" charset="0"/>
              </a:rPr>
              <a:t>косынка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030643" y="499365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  <a:ea typeface="Calibri" panose="020F0502020204030204" pitchFamily="34" charset="0"/>
              </a:rPr>
              <a:t>основа</a:t>
            </a:r>
            <a:endParaRPr lang="ru-RU" dirty="0">
              <a:latin typeface="GOST type B" panose="020B0500000000000000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38112" y="3049571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GOST type B" panose="020B0500000000000000" pitchFamily="34" charset="0"/>
              </a:rPr>
              <a:t>опора</a:t>
            </a:r>
            <a:endParaRPr lang="ru-RU" dirty="0">
              <a:latin typeface="GOST type B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7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58A47807-0D27-44FE-B537-DB046688773F}" vid="{F9BDC657-85E2-4E8F-9146-07DE453CEB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2671</TotalTime>
  <Words>134</Words>
  <Application>Microsoft Office PowerPoint</Application>
  <PresentationFormat>Широкоэкранный</PresentationFormat>
  <Paragraphs>50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GOST type B</vt:lpstr>
      <vt:lpstr>Times New Roman</vt:lpstr>
      <vt:lpstr>Тема1</vt:lpstr>
      <vt:lpstr>Умная лампа V2</vt:lpstr>
      <vt:lpstr>Презентация PowerPoint</vt:lpstr>
      <vt:lpstr>Функциональность лампы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Умная лампа V2</dc:title>
  <dc:creator>Учетная запись Майкрософт</dc:creator>
  <cp:lastModifiedBy>Учетная запись Майкрософт</cp:lastModifiedBy>
  <cp:revision>61</cp:revision>
  <dcterms:created xsi:type="dcterms:W3CDTF">2021-11-28T18:03:15Z</dcterms:created>
  <dcterms:modified xsi:type="dcterms:W3CDTF">2022-02-17T15:44:09Z</dcterms:modified>
</cp:coreProperties>
</file>